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 id="2147483679" r:id="rId5"/>
    <p:sldMasterId id="2147483661" r:id="rId6"/>
    <p:sldMasterId id="2147483691" r:id="rId7"/>
    <p:sldMasterId id="2147483707" r:id="rId8"/>
  </p:sldMasterIdLst>
  <p:notesMasterIdLst>
    <p:notesMasterId r:id="rId32"/>
  </p:notesMasterIdLst>
  <p:sldIdLst>
    <p:sldId id="291" r:id="rId9"/>
    <p:sldId id="281" r:id="rId10"/>
    <p:sldId id="303" r:id="rId11"/>
    <p:sldId id="284" r:id="rId12"/>
    <p:sldId id="282" r:id="rId13"/>
    <p:sldId id="286" r:id="rId14"/>
    <p:sldId id="285"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2" r:id="rId28"/>
    <p:sldId id="333" r:id="rId29"/>
    <p:sldId id="331" r:id="rId30"/>
    <p:sldId id="318" r:id="rId31"/>
  </p:sldIdLst>
  <p:sldSz cx="9144000" cy="5143500" type="screen16x9"/>
  <p:notesSz cx="6858000" cy="9144000"/>
  <p:embeddedFontLst>
    <p:embeddedFont>
      <p:font typeface="Lexend" pitchFamily="2" charset="77"/>
      <p:regular r:id="rId33"/>
      <p:bold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8DC816-9393-F252-9317-C6277BB0BCD8}" name="Jessica ARNOLD" initials="JA" userId="S::60241161@sprouts.com::6bbd955d-a9be-40f5-a26f-56938baa1ad0" providerId="AD"/>
  <p188:author id="{F07E2836-8CB2-793D-4354-A20768A69923}" name="Maria DiLalla" initials="MD" userId="S::60097580@sprouts.com::4c60495e-16e8-4810-93bb-8f9ef8682a32" providerId="AD"/>
  <p188:author id="{9E7CAE3B-A89D-6DD2-C6BE-0E0B8BC511F8}" name="Shelby Shurtz" initials="" userId="S::60065643@sprouts.com::45feb284-3951-47d4-86ff-cd03012802f2" providerId="AD"/>
  <p188:author id="{9126344A-0296-8E6C-B1A5-B5A6C52785B8}" name="Rachel Henz" initials="RH" userId="S::50017403@sprouts.com::49cb7d53-e2c0-4c76-b69c-b59506b84c8e" providerId="AD"/>
  <p188:author id="{00245077-8B10-C497-8645-BE38CB04CF21}" name="Kay Gunderson" initials="" userId="S::60050647@sprouts.com::79ab211e-0406-4f68-9094-83aede40baaa" providerId="AD"/>
  <p188:author id="{EEA87285-6E08-794F-4573-0892367A59DE}" name="Megan Ringler" initials="MR" userId="S::60051522@sprouts.com::445aad06-8bb6-461c-9a34-bc6c96c6b821" providerId="AD"/>
  <p188:author id="{0D392698-C880-B2B9-E809-DA69937C89D4}" name="Ray Molina" initials="RM" userId="S::30009213@sprouts.com::d9780917-2577-45d7-9d23-9a919544d1b4" providerId="AD"/>
  <p188:author id="{F20CF6BA-0DD2-A17C-C352-F68E88C46ABA}" name="Jocelyn Turner" initials="" userId="S::60233105@sprouts.com::c4bc10db-93ae-4e19-bd71-25c40185c118" providerId="AD"/>
  <p188:author id="{16135DBE-C2AF-FDA6-2A94-0D0BC1241387}" name="Courtney Cramer" initials="" userId="S::60215751@sprouts.com::02496aee-5f70-463a-86a6-6ebf19ea7ca3" providerId="AD"/>
  <p188:author id="{E00CE0E3-6BAA-D9F8-68F5-A6B2DD2D8B15}" name="Shannon Constance" initials="SC" userId="S::60249929@sprouts.com::ae44ceb5-bb58-40a5-81dd-05d191493345" providerId="AD"/>
  <p188:author id="{A70745EE-137F-90F4-D88F-5DEFEBEF78A1}" name="Lena Mouzaia" initials="" userId="S::60269843@sprouts.com::bdbd36c8-d2c2-4e4e-a596-1e2abd9243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im Porterfiel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4420"/>
    <a:srgbClr val="D23C37"/>
    <a:srgbClr val="007932"/>
    <a:srgbClr val="A1C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8443E-F47E-EB8F-5C3D-EC0FB8ED42F1}" v="43" dt="2025-01-06T20:00:06.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08"/>
    <p:restoredTop sz="94658"/>
  </p:normalViewPr>
  <p:slideViewPr>
    <p:cSldViewPr snapToGrid="0">
      <p:cViewPr varScale="1">
        <p:scale>
          <a:sx n="160" d="100"/>
          <a:sy n="160" d="100"/>
        </p:scale>
        <p:origin x="135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ommentAuthors" Target="commentAuthors.xml"/><Relationship Id="rId21" Type="http://schemas.openxmlformats.org/officeDocument/2006/relationships/slide" Target="slides/slide13.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4.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2.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67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TITLE SLIDE">
    <p:spTree>
      <p:nvGrpSpPr>
        <p:cNvPr id="1" name="Shape 48"/>
        <p:cNvGrpSpPr/>
        <p:nvPr/>
      </p:nvGrpSpPr>
      <p:grpSpPr>
        <a:xfrm>
          <a:off x="0" y="0"/>
          <a:ext cx="0" cy="0"/>
          <a:chOff x="0" y="0"/>
          <a:chExt cx="0" cy="0"/>
        </a:xfrm>
      </p:grpSpPr>
      <p:pic>
        <p:nvPicPr>
          <p:cNvPr id="2" name="Google Shape;55;p13">
            <a:extLst>
              <a:ext uri="{FF2B5EF4-FFF2-40B4-BE49-F238E27FC236}">
                <a16:creationId xmlns:a16="http://schemas.microsoft.com/office/drawing/2014/main" id="{F08D8012-DBBB-6C91-1887-23046927C02C}"/>
              </a:ext>
            </a:extLst>
          </p:cNvPr>
          <p:cNvPicPr preferRelativeResize="0"/>
          <p:nvPr userDrawn="1"/>
        </p:nvPicPr>
        <p:blipFill rotWithShape="1">
          <a:blip r:embed="rId2">
            <a:alphaModFix/>
          </a:blip>
          <a:srcRect/>
          <a:stretch/>
        </p:blipFill>
        <p:spPr>
          <a:xfrm>
            <a:off x="5411638" y="845349"/>
            <a:ext cx="3664573" cy="3452800"/>
          </a:xfrm>
          <a:prstGeom prst="rect">
            <a:avLst/>
          </a:prstGeom>
          <a:noFill/>
          <a:ln>
            <a:noFill/>
          </a:ln>
        </p:spPr>
      </p:pic>
      <p:sp>
        <p:nvSpPr>
          <p:cNvPr id="5" name="Text Placeholder 4">
            <a:extLst>
              <a:ext uri="{FF2B5EF4-FFF2-40B4-BE49-F238E27FC236}">
                <a16:creationId xmlns:a16="http://schemas.microsoft.com/office/drawing/2014/main" id="{DEDE7B56-56C9-67A2-1F8B-DD4048824DB5}"/>
              </a:ext>
            </a:extLst>
          </p:cNvPr>
          <p:cNvSpPr>
            <a:spLocks noGrp="1"/>
          </p:cNvSpPr>
          <p:nvPr>
            <p:ph type="body" sz="quarter" idx="10" hasCustomPrompt="1"/>
          </p:nvPr>
        </p:nvSpPr>
        <p:spPr>
          <a:xfrm>
            <a:off x="471913" y="2068128"/>
            <a:ext cx="8150451" cy="491360"/>
          </a:xfrm>
          <a:prstGeom prst="rect">
            <a:avLst/>
          </a:prstGeom>
        </p:spPr>
        <p:txBody>
          <a:bodyPr/>
          <a:lstStyle>
            <a:lvl1pPr marL="0" indent="0">
              <a:buNone/>
              <a:defRPr sz="2800" b="1" i="0">
                <a:solidFill>
                  <a:schemeClr val="bg1"/>
                </a:solidFill>
                <a:latin typeface="Lexend Black" pitchFamily="2" charset="77"/>
                <a:ea typeface="Verdana" panose="020B0604030504040204" pitchFamily="34" charset="0"/>
                <a:cs typeface="Verdana" panose="020B0604030504040204" pitchFamily="34" charset="0"/>
              </a:defRPr>
            </a:lvl1pPr>
          </a:lstStyle>
          <a:p>
            <a:pPr lvl="0"/>
            <a:r>
              <a:rPr lang="en-US" dirty="0"/>
              <a:t>TITLE SLIDE</a:t>
            </a:r>
          </a:p>
        </p:txBody>
      </p:sp>
      <p:sp>
        <p:nvSpPr>
          <p:cNvPr id="7" name="Text Placeholder 6">
            <a:extLst>
              <a:ext uri="{FF2B5EF4-FFF2-40B4-BE49-F238E27FC236}">
                <a16:creationId xmlns:a16="http://schemas.microsoft.com/office/drawing/2014/main" id="{502212C2-5FF7-88A8-11D8-1C19B4930EBF}"/>
              </a:ext>
            </a:extLst>
          </p:cNvPr>
          <p:cNvSpPr>
            <a:spLocks noGrp="1"/>
          </p:cNvSpPr>
          <p:nvPr>
            <p:ph type="body" sz="quarter" idx="11" hasCustomPrompt="1"/>
          </p:nvPr>
        </p:nvSpPr>
        <p:spPr>
          <a:xfrm>
            <a:off x="471913" y="2747720"/>
            <a:ext cx="8121621" cy="820738"/>
          </a:xfrm>
          <a:prstGeom prst="rect">
            <a:avLst/>
          </a:prstGeom>
        </p:spPr>
        <p:txBody>
          <a:bodyPr/>
          <a:lstStyle>
            <a:lvl1pPr marL="0" indent="0">
              <a:spcBef>
                <a:spcPts val="400"/>
              </a:spcBef>
              <a:buNone/>
              <a:defRPr sz="2000" b="0" i="0">
                <a:solidFill>
                  <a:schemeClr val="bg1"/>
                </a:solidFill>
                <a:latin typeface="Lexend Light" pitchFamily="2" charset="77"/>
                <a:ea typeface="Verdana" panose="020B0604030504040204" pitchFamily="34" charset="0"/>
                <a:cs typeface="Verdana" panose="020B0604030504040204" pitchFamily="34" charset="0"/>
              </a:defRPr>
            </a:lvl1pPr>
          </a:lstStyle>
          <a:p>
            <a:pPr lvl="0"/>
            <a:r>
              <a:rPr lang="en-US" dirty="0"/>
              <a:t>Title Slide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Slide Subtitle</a:t>
            </a:r>
          </a:p>
          <a:p>
            <a:pPr lvl="0"/>
            <a:endParaRPr lang="en-US" dirty="0"/>
          </a:p>
        </p:txBody>
      </p:sp>
      <p:sp>
        <p:nvSpPr>
          <p:cNvPr id="9" name="Text Placeholder 8">
            <a:extLst>
              <a:ext uri="{FF2B5EF4-FFF2-40B4-BE49-F238E27FC236}">
                <a16:creationId xmlns:a16="http://schemas.microsoft.com/office/drawing/2014/main" id="{8C5D9DF5-B5AA-82AE-FB9B-EDBCD81F1B44}"/>
              </a:ext>
            </a:extLst>
          </p:cNvPr>
          <p:cNvSpPr>
            <a:spLocks noGrp="1"/>
          </p:cNvSpPr>
          <p:nvPr>
            <p:ph type="body" sz="quarter" idx="12" hasCustomPrompt="1"/>
          </p:nvPr>
        </p:nvSpPr>
        <p:spPr>
          <a:xfrm>
            <a:off x="2525713" y="4807285"/>
            <a:ext cx="4092575" cy="398462"/>
          </a:xfrm>
          <a:prstGeom prst="rect">
            <a:avLst/>
          </a:prstGeom>
        </p:spPr>
        <p:txBody>
          <a:bodyPr/>
          <a:lstStyle>
            <a:lvl1pPr marL="0" indent="0" algn="ctr">
              <a:buNone/>
              <a:defRPr sz="1400" b="0" i="0">
                <a:solidFill>
                  <a:schemeClr val="bg1"/>
                </a:solidFill>
                <a:latin typeface="Lexend Light" pitchFamily="2" charset="77"/>
                <a:ea typeface="Verdana" panose="020B0604030504040204" pitchFamily="34" charset="0"/>
                <a:cs typeface="Verdana" panose="020B0604030504040204" pitchFamily="34" charset="0"/>
              </a:defRPr>
            </a:lvl1pPr>
          </a:lstStyle>
          <a:p>
            <a:pPr lvl="0"/>
            <a:r>
              <a:rPr lang="en-US" dirty="0"/>
              <a:t>Date</a:t>
            </a:r>
          </a:p>
        </p:txBody>
      </p:sp>
    </p:spTree>
    <p:extLst>
      <p:ext uri="{BB962C8B-B14F-4D97-AF65-F5344CB8AC3E}">
        <p14:creationId xmlns:p14="http://schemas.microsoft.com/office/powerpoint/2010/main" val="279000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Double Line Headlin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1EA0-F1D8-A065-2C54-15A9AA479625}"/>
              </a:ext>
            </a:extLst>
          </p:cNvPr>
          <p:cNvSpPr>
            <a:spLocks noGrp="1"/>
          </p:cNvSpPr>
          <p:nvPr>
            <p:ph type="title" hasCustomPrompt="1"/>
          </p:nvPr>
        </p:nvSpPr>
        <p:spPr>
          <a:xfrm>
            <a:off x="258536" y="241943"/>
            <a:ext cx="7886700" cy="274637"/>
          </a:xfrm>
        </p:spPr>
        <p:txBody>
          <a:bodyPr anchor="t">
            <a:noAutofit/>
          </a:bodyPr>
          <a:lstStyle>
            <a:lvl1pPr>
              <a:lnSpc>
                <a:spcPct val="80000"/>
              </a:lnSpc>
              <a:defRPr sz="2400" b="1" i="0">
                <a:solidFill>
                  <a:srgbClr val="007932"/>
                </a:solidFill>
                <a:latin typeface="Lexend Black" pitchFamily="2" charset="77"/>
                <a:ea typeface="Verdana" panose="020B0604030504040204" pitchFamily="34" charset="0"/>
                <a:cs typeface="Verdana" panose="020B0604030504040204" pitchFamily="34" charset="0"/>
              </a:defRPr>
            </a:lvl1pPr>
          </a:lstStyle>
          <a:p>
            <a:r>
              <a:rPr lang="en-US" dirty="0"/>
              <a:t>Slide headline</a:t>
            </a:r>
            <a:br>
              <a:rPr lang="en-US" dirty="0"/>
            </a:br>
            <a:r>
              <a:rPr lang="en-US" dirty="0"/>
              <a:t>Slide headline</a:t>
            </a:r>
            <a:br>
              <a:rPr lang="en-US" dirty="0"/>
            </a:br>
            <a:endParaRPr lang="en-US" dirty="0"/>
          </a:p>
        </p:txBody>
      </p:sp>
      <p:sp>
        <p:nvSpPr>
          <p:cNvPr id="4" name="Text Placeholder 2">
            <a:extLst>
              <a:ext uri="{FF2B5EF4-FFF2-40B4-BE49-F238E27FC236}">
                <a16:creationId xmlns:a16="http://schemas.microsoft.com/office/drawing/2014/main" id="{BD9CB196-8E14-34D1-9BEE-E1DA64EC8C0B}"/>
              </a:ext>
            </a:extLst>
          </p:cNvPr>
          <p:cNvSpPr>
            <a:spLocks noGrp="1"/>
          </p:cNvSpPr>
          <p:nvPr>
            <p:ph idx="1" hasCustomPrompt="1"/>
          </p:nvPr>
        </p:nvSpPr>
        <p:spPr>
          <a:xfrm>
            <a:off x="628650" y="1054675"/>
            <a:ext cx="7886700" cy="3262312"/>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marL="457200" indent="0">
              <a:buClr>
                <a:srgbClr val="1A4420"/>
              </a:buClr>
              <a:buSzPct val="100000"/>
              <a:buNone/>
              <a:defRPr sz="1600" b="0">
                <a:solidFill>
                  <a:srgbClr val="1A4420"/>
                </a:solidFill>
                <a:latin typeface="Lexend Light" pitchFamily="2" charset="77"/>
                <a:ea typeface="Verdana" panose="020B0604030504040204" pitchFamily="34" charset="0"/>
                <a:cs typeface="Verdana" panose="020B0604030504040204" pitchFamily="34" charset="0"/>
              </a:defRPr>
            </a:lvl2pPr>
            <a:lvl3pPr marL="914400" indent="0">
              <a:buClr>
                <a:srgbClr val="1A4420"/>
              </a:buClr>
              <a:buSzPct val="100000"/>
              <a:buNone/>
              <a:defRPr sz="1600" b="0">
                <a:solidFill>
                  <a:srgbClr val="1A4420"/>
                </a:solidFill>
                <a:latin typeface="Lexend Light" pitchFamily="2" charset="77"/>
                <a:ea typeface="Verdana" panose="020B0604030504040204" pitchFamily="34" charset="0"/>
                <a:cs typeface="Verdana" panose="020B0604030504040204" pitchFamily="34" charset="0"/>
              </a:defRPr>
            </a:lvl3pPr>
            <a:lvl4pPr marL="1371600" indent="0">
              <a:buClr>
                <a:srgbClr val="1A4420"/>
              </a:buClr>
              <a:buSzPct val="100000"/>
              <a:buNone/>
              <a:defRPr sz="1600" b="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A green logo with a black background&#10;&#10;AI-generated content may be incorrect.">
            <a:extLst>
              <a:ext uri="{FF2B5EF4-FFF2-40B4-BE49-F238E27FC236}">
                <a16:creationId xmlns:a16="http://schemas.microsoft.com/office/drawing/2014/main" id="{6E9B99AD-544A-41C6-955D-D6DF1C298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5350" y="61141"/>
            <a:ext cx="544285" cy="544285"/>
          </a:xfrm>
          <a:prstGeom prst="rect">
            <a:avLst/>
          </a:prstGeom>
        </p:spPr>
      </p:pic>
      <p:sp>
        <p:nvSpPr>
          <p:cNvPr id="5" name="Footer Placeholder 3">
            <a:extLst>
              <a:ext uri="{FF2B5EF4-FFF2-40B4-BE49-F238E27FC236}">
                <a16:creationId xmlns:a16="http://schemas.microsoft.com/office/drawing/2014/main" id="{222173A3-4C4B-187D-3ED7-85A784FAD35B}"/>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Tree>
    <p:extLst>
      <p:ext uri="{BB962C8B-B14F-4D97-AF65-F5344CB8AC3E}">
        <p14:creationId xmlns:p14="http://schemas.microsoft.com/office/powerpoint/2010/main" val="316080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Double Line Headline v2">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D9CB196-8E14-34D1-9BEE-E1DA64EC8C0B}"/>
              </a:ext>
            </a:extLst>
          </p:cNvPr>
          <p:cNvSpPr>
            <a:spLocks noGrp="1"/>
          </p:cNvSpPr>
          <p:nvPr>
            <p:ph idx="1" hasCustomPrompt="1"/>
          </p:nvPr>
        </p:nvSpPr>
        <p:spPr>
          <a:xfrm>
            <a:off x="628650" y="1054675"/>
            <a:ext cx="7886700" cy="3262312"/>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marL="457200" indent="0">
              <a:buClr>
                <a:srgbClr val="1A4420"/>
              </a:buClr>
              <a:buSzPct val="100000"/>
              <a:buNone/>
              <a:defRPr sz="1600" b="0">
                <a:solidFill>
                  <a:srgbClr val="1A4420"/>
                </a:solidFill>
                <a:latin typeface="Lexend Light" pitchFamily="2" charset="77"/>
                <a:ea typeface="Verdana" panose="020B0604030504040204" pitchFamily="34" charset="0"/>
                <a:cs typeface="Verdana" panose="020B0604030504040204" pitchFamily="34" charset="0"/>
              </a:defRPr>
            </a:lvl2pPr>
            <a:lvl3pPr marL="914400" indent="0">
              <a:buClr>
                <a:srgbClr val="1A4420"/>
              </a:buClr>
              <a:buSzPct val="100000"/>
              <a:buNone/>
              <a:defRPr sz="1600" b="0">
                <a:solidFill>
                  <a:srgbClr val="1A4420"/>
                </a:solidFill>
                <a:latin typeface="Lexend Light" pitchFamily="2" charset="77"/>
                <a:ea typeface="Verdana" panose="020B0604030504040204" pitchFamily="34" charset="0"/>
                <a:cs typeface="Verdana" panose="020B0604030504040204" pitchFamily="34" charset="0"/>
              </a:defRPr>
            </a:lvl3pPr>
            <a:lvl4pPr marL="1371600" indent="0">
              <a:buClr>
                <a:srgbClr val="1A4420"/>
              </a:buClr>
              <a:buSzPct val="100000"/>
              <a:buNone/>
              <a:defRPr sz="1600" b="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itle 1">
            <a:extLst>
              <a:ext uri="{FF2B5EF4-FFF2-40B4-BE49-F238E27FC236}">
                <a16:creationId xmlns:a16="http://schemas.microsoft.com/office/drawing/2014/main" id="{02C831AF-B3B6-C2E1-926E-B228740F3979}"/>
              </a:ext>
            </a:extLst>
          </p:cNvPr>
          <p:cNvSpPr>
            <a:spLocks noGrp="1"/>
          </p:cNvSpPr>
          <p:nvPr>
            <p:ph type="title" hasCustomPrompt="1"/>
          </p:nvPr>
        </p:nvSpPr>
        <p:spPr>
          <a:xfrm>
            <a:off x="258536" y="241943"/>
            <a:ext cx="7886700" cy="274637"/>
          </a:xfrm>
        </p:spPr>
        <p:txBody>
          <a:bodyPr anchor="t">
            <a:noAutofit/>
          </a:bodyPr>
          <a:lstStyle>
            <a:lvl1pPr>
              <a:lnSpc>
                <a:spcPct val="80000"/>
              </a:lnSpc>
              <a:defRPr sz="2400" b="1" i="0">
                <a:solidFill>
                  <a:srgbClr val="007932"/>
                </a:solidFill>
                <a:latin typeface="Lexend Black" pitchFamily="2" charset="77"/>
                <a:ea typeface="Verdana" panose="020B0604030504040204" pitchFamily="34" charset="0"/>
                <a:cs typeface="Verdana" panose="020B0604030504040204" pitchFamily="34" charset="0"/>
              </a:defRPr>
            </a:lvl1pPr>
          </a:lstStyle>
          <a:p>
            <a:r>
              <a:rPr lang="en-US" dirty="0"/>
              <a:t>Slide headline</a:t>
            </a:r>
            <a:br>
              <a:rPr lang="en-US" dirty="0"/>
            </a:br>
            <a:r>
              <a:rPr lang="en-US" dirty="0"/>
              <a:t>Slide headline</a:t>
            </a:r>
            <a:br>
              <a:rPr lang="en-US" dirty="0"/>
            </a:br>
            <a:br>
              <a:rPr lang="en-US" dirty="0"/>
            </a:br>
            <a:endParaRPr lang="en-US" dirty="0"/>
          </a:p>
        </p:txBody>
      </p:sp>
      <p:sp>
        <p:nvSpPr>
          <p:cNvPr id="2" name="Footer Placeholder 3">
            <a:extLst>
              <a:ext uri="{FF2B5EF4-FFF2-40B4-BE49-F238E27FC236}">
                <a16:creationId xmlns:a16="http://schemas.microsoft.com/office/drawing/2014/main" id="{FF6F8560-E328-B933-A669-90E401855B57}"/>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Tree>
    <p:extLst>
      <p:ext uri="{BB962C8B-B14F-4D97-AF65-F5344CB8AC3E}">
        <p14:creationId xmlns:p14="http://schemas.microsoft.com/office/powerpoint/2010/main" val="4212880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Single Line w/Bullets Headline v1 w/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1EA0-F1D8-A065-2C54-15A9AA479625}"/>
              </a:ext>
            </a:extLst>
          </p:cNvPr>
          <p:cNvSpPr>
            <a:spLocks noGrp="1"/>
          </p:cNvSpPr>
          <p:nvPr>
            <p:ph type="title" hasCustomPrompt="1"/>
          </p:nvPr>
        </p:nvSpPr>
        <p:spPr>
          <a:xfrm>
            <a:off x="258536" y="202180"/>
            <a:ext cx="7886700" cy="274637"/>
          </a:xfrm>
        </p:spPr>
        <p:txBody>
          <a:bodyPr>
            <a:noAutofit/>
          </a:bodyPr>
          <a:lstStyle>
            <a:lvl1pPr>
              <a:defRPr sz="2400" b="1" i="0">
                <a:solidFill>
                  <a:srgbClr val="007932"/>
                </a:solidFill>
                <a:latin typeface="Lexend Black" pitchFamily="2" charset="77"/>
                <a:ea typeface="Verdana" panose="020B0604030504040204" pitchFamily="34" charset="0"/>
                <a:cs typeface="Verdana" panose="020B0604030504040204" pitchFamily="34" charset="0"/>
              </a:defRPr>
            </a:lvl1pPr>
          </a:lstStyle>
          <a:p>
            <a:r>
              <a:rPr lang="en-US" dirty="0"/>
              <a:t>Slide headline</a:t>
            </a:r>
          </a:p>
        </p:txBody>
      </p:sp>
      <p:pic>
        <p:nvPicPr>
          <p:cNvPr id="3" name="Picture 2" descr="A green logo with a black background&#10;&#10;AI-generated content may be incorrect.">
            <a:extLst>
              <a:ext uri="{FF2B5EF4-FFF2-40B4-BE49-F238E27FC236}">
                <a16:creationId xmlns:a16="http://schemas.microsoft.com/office/drawing/2014/main" id="{6E9B99AD-544A-41C6-955D-D6DF1C298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5350" y="61141"/>
            <a:ext cx="544285" cy="544285"/>
          </a:xfrm>
          <a:prstGeom prst="rect">
            <a:avLst/>
          </a:prstGeom>
        </p:spPr>
      </p:pic>
      <p:sp>
        <p:nvSpPr>
          <p:cNvPr id="5" name="Footer Placeholder 3">
            <a:extLst>
              <a:ext uri="{FF2B5EF4-FFF2-40B4-BE49-F238E27FC236}">
                <a16:creationId xmlns:a16="http://schemas.microsoft.com/office/drawing/2014/main" id="{262D74A3-1FF2-1295-455B-55F69F4E0BBA}"/>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
        <p:nvSpPr>
          <p:cNvPr id="6" name="Text Placeholder 2">
            <a:extLst>
              <a:ext uri="{FF2B5EF4-FFF2-40B4-BE49-F238E27FC236}">
                <a16:creationId xmlns:a16="http://schemas.microsoft.com/office/drawing/2014/main" id="{601BFB0A-DBC3-1A1D-8FF0-BBE7687BF7BB}"/>
              </a:ext>
            </a:extLst>
          </p:cNvPr>
          <p:cNvSpPr>
            <a:spLocks noGrp="1"/>
          </p:cNvSpPr>
          <p:nvPr>
            <p:ph idx="1"/>
          </p:nvPr>
        </p:nvSpPr>
        <p:spPr>
          <a:xfrm>
            <a:off x="628650" y="940594"/>
            <a:ext cx="7886700" cy="3262312"/>
          </a:xfrm>
          <a:prstGeom prst="rect">
            <a:avLst/>
          </a:prstGeom>
        </p:spPr>
        <p:txBody>
          <a:bodyPr vert="horz" lIns="91440" tIns="45720" rIns="91440" bIns="45720" rtlCol="0">
            <a:normAutofit/>
          </a:bodyPr>
          <a:lstStyle>
            <a:lvl1pPr marL="228600" indent="-182880">
              <a:buClr>
                <a:schemeClr val="tx1"/>
              </a:buClr>
              <a:buFont typeface="Arial" panose="020B0604020202020204" pitchFamily="34" charset="0"/>
              <a:buChar char="•"/>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marL="685800" indent="-182880">
              <a:buClr>
                <a:srgbClr val="1A4420"/>
              </a:buClr>
              <a:buSzPct val="100000"/>
              <a:buFont typeface="Arial" panose="020B0604020202020204" pitchFamily="34" charset="0"/>
              <a:buChar char="•"/>
              <a:defRPr sz="1600">
                <a:solidFill>
                  <a:srgbClr val="1A4420"/>
                </a:solidFill>
                <a:latin typeface="Lexend Light" pitchFamily="2" charset="77"/>
                <a:ea typeface="Verdana" panose="020B0604030504040204" pitchFamily="34" charset="0"/>
                <a:cs typeface="Verdana" panose="020B0604030504040204" pitchFamily="34" charset="0"/>
              </a:defRPr>
            </a:lvl2pPr>
            <a:lvl3pPr marL="1143000" indent="-182880">
              <a:buClr>
                <a:srgbClr val="1A4420"/>
              </a:buClr>
              <a:buSzPct val="100000"/>
              <a:buFont typeface="Arial" panose="020B0604020202020204" pitchFamily="34" charset="0"/>
              <a:buChar char="•"/>
              <a:defRPr sz="1600">
                <a:solidFill>
                  <a:srgbClr val="1A4420"/>
                </a:solidFill>
                <a:latin typeface="Lexend Light" pitchFamily="2" charset="77"/>
                <a:ea typeface="Verdana" panose="020B0604030504040204" pitchFamily="34" charset="0"/>
                <a:cs typeface="Verdana" panose="020B0604030504040204" pitchFamily="34" charset="0"/>
              </a:defRPr>
            </a:lvl3pPr>
            <a:lvl4pPr marL="1600200" indent="-182880">
              <a:buClr>
                <a:srgbClr val="1A4420"/>
              </a:buClr>
              <a:buSzPct val="100000"/>
              <a:buFont typeface="Arial" panose="020B0604020202020204" pitchFamily="34" charset="0"/>
              <a:buChar char="•"/>
              <a:defRPr sz="160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52497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SLIDE: Single Line Headline v2 w/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1EA0-F1D8-A065-2C54-15A9AA479625}"/>
              </a:ext>
            </a:extLst>
          </p:cNvPr>
          <p:cNvSpPr>
            <a:spLocks noGrp="1"/>
          </p:cNvSpPr>
          <p:nvPr>
            <p:ph type="title" hasCustomPrompt="1"/>
          </p:nvPr>
        </p:nvSpPr>
        <p:spPr>
          <a:xfrm>
            <a:off x="258536" y="202180"/>
            <a:ext cx="7886700" cy="274637"/>
          </a:xfrm>
        </p:spPr>
        <p:txBody>
          <a:bodyPr>
            <a:noAutofit/>
          </a:bodyPr>
          <a:lstStyle>
            <a:lvl1pPr>
              <a:defRPr sz="2400" b="1" i="0">
                <a:solidFill>
                  <a:srgbClr val="007932"/>
                </a:solidFill>
                <a:latin typeface="Lexend Black" pitchFamily="2" charset="77"/>
                <a:ea typeface="Verdana" panose="020B0604030504040204" pitchFamily="34" charset="0"/>
                <a:cs typeface="Verdana" panose="020B0604030504040204" pitchFamily="34" charset="0"/>
              </a:defRPr>
            </a:lvl1pPr>
          </a:lstStyle>
          <a:p>
            <a:r>
              <a:rPr lang="en-US" dirty="0"/>
              <a:t>Slide headline</a:t>
            </a:r>
          </a:p>
        </p:txBody>
      </p:sp>
      <p:sp>
        <p:nvSpPr>
          <p:cNvPr id="4" name="Footer Placeholder 3">
            <a:extLst>
              <a:ext uri="{FF2B5EF4-FFF2-40B4-BE49-F238E27FC236}">
                <a16:creationId xmlns:a16="http://schemas.microsoft.com/office/drawing/2014/main" id="{DE5FB422-F4B9-2783-D9EF-BFE07CA3370B}"/>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
        <p:nvSpPr>
          <p:cNvPr id="6" name="Text Placeholder 2">
            <a:extLst>
              <a:ext uri="{FF2B5EF4-FFF2-40B4-BE49-F238E27FC236}">
                <a16:creationId xmlns:a16="http://schemas.microsoft.com/office/drawing/2014/main" id="{215E19B0-2156-E2D7-5B54-1DFA7F4BF4AF}"/>
              </a:ext>
            </a:extLst>
          </p:cNvPr>
          <p:cNvSpPr>
            <a:spLocks noGrp="1"/>
          </p:cNvSpPr>
          <p:nvPr>
            <p:ph idx="1"/>
          </p:nvPr>
        </p:nvSpPr>
        <p:spPr>
          <a:xfrm>
            <a:off x="628650" y="940594"/>
            <a:ext cx="7886700" cy="3262312"/>
          </a:xfrm>
          <a:prstGeom prst="rect">
            <a:avLst/>
          </a:prstGeom>
        </p:spPr>
        <p:txBody>
          <a:bodyPr vert="horz" lIns="91440" tIns="45720" rIns="91440" bIns="45720" rtlCol="0">
            <a:normAutofit/>
          </a:bodyPr>
          <a:lstStyle>
            <a:lvl1pPr marL="228600" indent="-182880">
              <a:buClr>
                <a:schemeClr val="tx1"/>
              </a:buClr>
              <a:buFont typeface="Arial" panose="020B0604020202020204" pitchFamily="34" charset="0"/>
              <a:buChar char="•"/>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marL="685800" indent="-182880">
              <a:buClr>
                <a:srgbClr val="1A4420"/>
              </a:buClr>
              <a:buSzPct val="100000"/>
              <a:buFont typeface="Arial" panose="020B0604020202020204" pitchFamily="34" charset="0"/>
              <a:buChar char="•"/>
              <a:defRPr sz="1600">
                <a:solidFill>
                  <a:srgbClr val="1A4420"/>
                </a:solidFill>
                <a:latin typeface="Lexend Light" pitchFamily="2" charset="77"/>
                <a:ea typeface="Verdana" panose="020B0604030504040204" pitchFamily="34" charset="0"/>
                <a:cs typeface="Verdana" panose="020B0604030504040204" pitchFamily="34" charset="0"/>
              </a:defRPr>
            </a:lvl2pPr>
            <a:lvl3pPr marL="1143000" indent="-182880">
              <a:buClr>
                <a:srgbClr val="1A4420"/>
              </a:buClr>
              <a:buSzPct val="100000"/>
              <a:buFont typeface="Arial" panose="020B0604020202020204" pitchFamily="34" charset="0"/>
              <a:buChar char="•"/>
              <a:defRPr sz="1600">
                <a:solidFill>
                  <a:srgbClr val="1A4420"/>
                </a:solidFill>
                <a:latin typeface="Lexend Light" pitchFamily="2" charset="77"/>
                <a:ea typeface="Verdana" panose="020B0604030504040204" pitchFamily="34" charset="0"/>
                <a:cs typeface="Verdana" panose="020B0604030504040204" pitchFamily="34" charset="0"/>
              </a:defRPr>
            </a:lvl3pPr>
            <a:lvl4pPr marL="1600200" indent="-182880">
              <a:buClr>
                <a:srgbClr val="1A4420"/>
              </a:buClr>
              <a:buSzPct val="100000"/>
              <a:buFont typeface="Arial" panose="020B0604020202020204" pitchFamily="34" charset="0"/>
              <a:buChar char="•"/>
              <a:defRPr sz="160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92270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Double Line Headline v1 w/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1EA0-F1D8-A065-2C54-15A9AA479625}"/>
              </a:ext>
            </a:extLst>
          </p:cNvPr>
          <p:cNvSpPr>
            <a:spLocks noGrp="1"/>
          </p:cNvSpPr>
          <p:nvPr>
            <p:ph type="title" hasCustomPrompt="1"/>
          </p:nvPr>
        </p:nvSpPr>
        <p:spPr>
          <a:xfrm>
            <a:off x="258536" y="241943"/>
            <a:ext cx="7886700" cy="274637"/>
          </a:xfrm>
        </p:spPr>
        <p:txBody>
          <a:bodyPr anchor="t">
            <a:noAutofit/>
          </a:bodyPr>
          <a:lstStyle>
            <a:lvl1pPr>
              <a:lnSpc>
                <a:spcPct val="80000"/>
              </a:lnSpc>
              <a:defRPr sz="2400" b="1" i="0">
                <a:solidFill>
                  <a:srgbClr val="007932"/>
                </a:solidFill>
                <a:latin typeface="Lexend Black" pitchFamily="2" charset="77"/>
                <a:ea typeface="Verdana" panose="020B0604030504040204" pitchFamily="34" charset="0"/>
                <a:cs typeface="Verdana" panose="020B0604030504040204" pitchFamily="34" charset="0"/>
              </a:defRPr>
            </a:lvl1pPr>
          </a:lstStyle>
          <a:p>
            <a:r>
              <a:rPr lang="en-US" dirty="0"/>
              <a:t>Slide headline</a:t>
            </a:r>
            <a:br>
              <a:rPr lang="en-US" dirty="0"/>
            </a:br>
            <a:r>
              <a:rPr lang="en-US" dirty="0"/>
              <a:t>Slide headline</a:t>
            </a:r>
            <a:br>
              <a:rPr lang="en-US" dirty="0"/>
            </a:br>
            <a:br>
              <a:rPr lang="en-US" dirty="0"/>
            </a:br>
            <a:endParaRPr lang="en-US" dirty="0"/>
          </a:p>
        </p:txBody>
      </p:sp>
      <p:pic>
        <p:nvPicPr>
          <p:cNvPr id="3" name="Picture 2" descr="A green logo with a black background&#10;&#10;AI-generated content may be incorrect.">
            <a:extLst>
              <a:ext uri="{FF2B5EF4-FFF2-40B4-BE49-F238E27FC236}">
                <a16:creationId xmlns:a16="http://schemas.microsoft.com/office/drawing/2014/main" id="{6E9B99AD-544A-41C6-955D-D6DF1C298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5350" y="61141"/>
            <a:ext cx="544285" cy="544285"/>
          </a:xfrm>
          <a:prstGeom prst="rect">
            <a:avLst/>
          </a:prstGeom>
        </p:spPr>
      </p:pic>
      <p:sp>
        <p:nvSpPr>
          <p:cNvPr id="4" name="Footer Placeholder 3">
            <a:extLst>
              <a:ext uri="{FF2B5EF4-FFF2-40B4-BE49-F238E27FC236}">
                <a16:creationId xmlns:a16="http://schemas.microsoft.com/office/drawing/2014/main" id="{C4672E96-1672-1F3C-8E58-270DE80B4696}"/>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
        <p:nvSpPr>
          <p:cNvPr id="9" name="Text Placeholder 2">
            <a:extLst>
              <a:ext uri="{FF2B5EF4-FFF2-40B4-BE49-F238E27FC236}">
                <a16:creationId xmlns:a16="http://schemas.microsoft.com/office/drawing/2014/main" id="{9A29408C-57DB-A0F7-B66B-C0D6B6D75AAE}"/>
              </a:ext>
            </a:extLst>
          </p:cNvPr>
          <p:cNvSpPr>
            <a:spLocks noGrp="1"/>
          </p:cNvSpPr>
          <p:nvPr>
            <p:ph idx="1"/>
          </p:nvPr>
        </p:nvSpPr>
        <p:spPr>
          <a:xfrm>
            <a:off x="628650" y="1164696"/>
            <a:ext cx="7886700" cy="3262312"/>
          </a:xfrm>
          <a:prstGeom prst="rect">
            <a:avLst/>
          </a:prstGeom>
        </p:spPr>
        <p:txBody>
          <a:bodyPr vert="horz" lIns="91440" tIns="45720" rIns="91440" bIns="45720" rtlCol="0">
            <a:normAutofit/>
          </a:bodyPr>
          <a:lstStyle>
            <a:lvl1pPr marL="228600" indent="-182880">
              <a:buClr>
                <a:schemeClr val="tx1"/>
              </a:buClr>
              <a:buFont typeface="Arial" panose="020B0604020202020204" pitchFamily="34" charset="0"/>
              <a:buChar char="•"/>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marL="685800" indent="-182880">
              <a:buClr>
                <a:srgbClr val="1A4420"/>
              </a:buClr>
              <a:buSzPct val="100000"/>
              <a:buFont typeface="Arial" panose="020B0604020202020204" pitchFamily="34" charset="0"/>
              <a:buChar char="•"/>
              <a:defRPr sz="1600">
                <a:solidFill>
                  <a:srgbClr val="1A4420"/>
                </a:solidFill>
                <a:latin typeface="Lexend Light" pitchFamily="2" charset="77"/>
                <a:ea typeface="Verdana" panose="020B0604030504040204" pitchFamily="34" charset="0"/>
                <a:cs typeface="Verdana" panose="020B0604030504040204" pitchFamily="34" charset="0"/>
              </a:defRPr>
            </a:lvl2pPr>
            <a:lvl3pPr marL="1143000" indent="-182880">
              <a:buClr>
                <a:srgbClr val="1A4420"/>
              </a:buClr>
              <a:buSzPct val="100000"/>
              <a:buFont typeface="Arial" panose="020B0604020202020204" pitchFamily="34" charset="0"/>
              <a:buChar char="•"/>
              <a:defRPr sz="1600">
                <a:solidFill>
                  <a:srgbClr val="1A4420"/>
                </a:solidFill>
                <a:latin typeface="Lexend Light" pitchFamily="2" charset="77"/>
                <a:ea typeface="Verdana" panose="020B0604030504040204" pitchFamily="34" charset="0"/>
                <a:cs typeface="Verdana" panose="020B0604030504040204" pitchFamily="34" charset="0"/>
              </a:defRPr>
            </a:lvl3pPr>
            <a:lvl4pPr marL="1600200" indent="-182880">
              <a:buClr>
                <a:srgbClr val="1A4420"/>
              </a:buClr>
              <a:buSzPct val="100000"/>
              <a:buFont typeface="Arial" panose="020B0604020202020204" pitchFamily="34" charset="0"/>
              <a:buChar char="•"/>
              <a:defRPr sz="160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69422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Double Line Headline v2 w/Bullet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C831AF-B3B6-C2E1-926E-B228740F3979}"/>
              </a:ext>
            </a:extLst>
          </p:cNvPr>
          <p:cNvSpPr>
            <a:spLocks noGrp="1"/>
          </p:cNvSpPr>
          <p:nvPr>
            <p:ph type="title" hasCustomPrompt="1"/>
          </p:nvPr>
        </p:nvSpPr>
        <p:spPr>
          <a:xfrm>
            <a:off x="258536" y="241943"/>
            <a:ext cx="7886700" cy="274637"/>
          </a:xfrm>
        </p:spPr>
        <p:txBody>
          <a:bodyPr anchor="t">
            <a:noAutofit/>
          </a:bodyPr>
          <a:lstStyle>
            <a:lvl1pPr>
              <a:lnSpc>
                <a:spcPct val="80000"/>
              </a:lnSpc>
              <a:defRPr sz="2400" b="1" i="0">
                <a:solidFill>
                  <a:srgbClr val="007932"/>
                </a:solidFill>
                <a:latin typeface="Lexend Black" pitchFamily="2" charset="77"/>
                <a:ea typeface="Verdana" panose="020B0604030504040204" pitchFamily="34" charset="0"/>
                <a:cs typeface="Verdana" panose="020B0604030504040204" pitchFamily="34" charset="0"/>
              </a:defRPr>
            </a:lvl1pPr>
          </a:lstStyle>
          <a:p>
            <a:r>
              <a:rPr lang="en-US" dirty="0"/>
              <a:t>Slide headline</a:t>
            </a:r>
            <a:br>
              <a:rPr lang="en-US" dirty="0"/>
            </a:br>
            <a:r>
              <a:rPr lang="en-US" dirty="0"/>
              <a:t>Slide headline</a:t>
            </a:r>
            <a:br>
              <a:rPr lang="en-US" dirty="0"/>
            </a:br>
            <a:br>
              <a:rPr lang="en-US" dirty="0"/>
            </a:br>
            <a:endParaRPr lang="en-US" dirty="0"/>
          </a:p>
        </p:txBody>
      </p:sp>
      <p:sp>
        <p:nvSpPr>
          <p:cNvPr id="4" name="Footer Placeholder 3">
            <a:extLst>
              <a:ext uri="{FF2B5EF4-FFF2-40B4-BE49-F238E27FC236}">
                <a16:creationId xmlns:a16="http://schemas.microsoft.com/office/drawing/2014/main" id="{FE6CCAEF-D660-79BC-065A-C8F378A0DBB9}"/>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
        <p:nvSpPr>
          <p:cNvPr id="6" name="Text Placeholder 2">
            <a:extLst>
              <a:ext uri="{FF2B5EF4-FFF2-40B4-BE49-F238E27FC236}">
                <a16:creationId xmlns:a16="http://schemas.microsoft.com/office/drawing/2014/main" id="{D6BBE4CA-F963-6041-97A6-6A4DC4F0A6CA}"/>
              </a:ext>
            </a:extLst>
          </p:cNvPr>
          <p:cNvSpPr>
            <a:spLocks noGrp="1"/>
          </p:cNvSpPr>
          <p:nvPr>
            <p:ph idx="1"/>
          </p:nvPr>
        </p:nvSpPr>
        <p:spPr>
          <a:xfrm>
            <a:off x="628650" y="1164696"/>
            <a:ext cx="7886700" cy="3262312"/>
          </a:xfrm>
          <a:prstGeom prst="rect">
            <a:avLst/>
          </a:prstGeom>
        </p:spPr>
        <p:txBody>
          <a:bodyPr vert="horz" lIns="91440" tIns="45720" rIns="91440" bIns="45720" rtlCol="0">
            <a:normAutofit/>
          </a:bodyPr>
          <a:lstStyle>
            <a:lvl1pPr marL="228600" indent="-182880">
              <a:buClr>
                <a:schemeClr val="tx1"/>
              </a:buClr>
              <a:buFont typeface="Arial" panose="020B0604020202020204" pitchFamily="34" charset="0"/>
              <a:buChar char="•"/>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marL="685800" indent="-182880">
              <a:buClr>
                <a:srgbClr val="1A4420"/>
              </a:buClr>
              <a:buSzPct val="100000"/>
              <a:buFont typeface="Arial" panose="020B0604020202020204" pitchFamily="34" charset="0"/>
              <a:buChar char="•"/>
              <a:defRPr sz="1600">
                <a:solidFill>
                  <a:srgbClr val="1A4420"/>
                </a:solidFill>
                <a:latin typeface="Lexend Light" pitchFamily="2" charset="77"/>
                <a:ea typeface="Verdana" panose="020B0604030504040204" pitchFamily="34" charset="0"/>
                <a:cs typeface="Verdana" panose="020B0604030504040204" pitchFamily="34" charset="0"/>
              </a:defRPr>
            </a:lvl2pPr>
            <a:lvl3pPr marL="1143000" indent="-182880">
              <a:buClr>
                <a:srgbClr val="1A4420"/>
              </a:buClr>
              <a:buSzPct val="100000"/>
              <a:buFont typeface="Arial" panose="020B0604020202020204" pitchFamily="34" charset="0"/>
              <a:buChar char="•"/>
              <a:defRPr sz="1600">
                <a:solidFill>
                  <a:srgbClr val="1A4420"/>
                </a:solidFill>
                <a:latin typeface="Lexend Light" pitchFamily="2" charset="77"/>
                <a:ea typeface="Verdana" panose="020B0604030504040204" pitchFamily="34" charset="0"/>
                <a:cs typeface="Verdana" panose="020B0604030504040204" pitchFamily="34" charset="0"/>
              </a:defRPr>
            </a:lvl3pPr>
            <a:lvl4pPr marL="1600200" indent="-182880">
              <a:buClr>
                <a:srgbClr val="1A4420"/>
              </a:buClr>
              <a:buSzPct val="100000"/>
              <a:buFont typeface="Arial" panose="020B0604020202020204" pitchFamily="34" charset="0"/>
              <a:buChar char="•"/>
              <a:defRPr sz="160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00079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Double Line Headline v3">
    <p:spTree>
      <p:nvGrpSpPr>
        <p:cNvPr id="1" name=""/>
        <p:cNvGrpSpPr/>
        <p:nvPr/>
      </p:nvGrpSpPr>
      <p:grpSpPr>
        <a:xfrm>
          <a:off x="0" y="0"/>
          <a:ext cx="0" cy="0"/>
          <a:chOff x="0" y="0"/>
          <a:chExt cx="0" cy="0"/>
        </a:xfrm>
      </p:grpSpPr>
      <p:pic>
        <p:nvPicPr>
          <p:cNvPr id="3" name="Picture 2" descr="A green logo with a black background&#10;&#10;AI-generated content may be incorrect.">
            <a:extLst>
              <a:ext uri="{FF2B5EF4-FFF2-40B4-BE49-F238E27FC236}">
                <a16:creationId xmlns:a16="http://schemas.microsoft.com/office/drawing/2014/main" id="{6E9B99AD-544A-41C6-955D-D6DF1C298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5350" y="61141"/>
            <a:ext cx="544285" cy="544285"/>
          </a:xfrm>
          <a:prstGeom prst="rect">
            <a:avLst/>
          </a:prstGeom>
        </p:spPr>
      </p:pic>
      <p:sp>
        <p:nvSpPr>
          <p:cNvPr id="4" name="Title 1">
            <a:extLst>
              <a:ext uri="{FF2B5EF4-FFF2-40B4-BE49-F238E27FC236}">
                <a16:creationId xmlns:a16="http://schemas.microsoft.com/office/drawing/2014/main" id="{BA9DB058-AB22-5351-4041-6AB9B9C43474}"/>
              </a:ext>
            </a:extLst>
          </p:cNvPr>
          <p:cNvSpPr>
            <a:spLocks noGrp="1"/>
          </p:cNvSpPr>
          <p:nvPr>
            <p:ph type="title" hasCustomPrompt="1"/>
          </p:nvPr>
        </p:nvSpPr>
        <p:spPr>
          <a:xfrm>
            <a:off x="258536" y="241943"/>
            <a:ext cx="7886700" cy="274637"/>
          </a:xfrm>
        </p:spPr>
        <p:txBody>
          <a:bodyPr anchor="t">
            <a:noAutofit/>
          </a:bodyPr>
          <a:lstStyle>
            <a:lvl1pPr>
              <a:lnSpc>
                <a:spcPct val="80000"/>
              </a:lnSpc>
              <a:defRPr sz="2400" b="1" i="0">
                <a:solidFill>
                  <a:srgbClr val="007932"/>
                </a:solidFill>
                <a:latin typeface="Lexend Black" pitchFamily="2" charset="77"/>
                <a:ea typeface="Verdana" panose="020B0604030504040204" pitchFamily="34" charset="0"/>
                <a:cs typeface="Verdana" panose="020B0604030504040204" pitchFamily="34" charset="0"/>
              </a:defRPr>
            </a:lvl1pPr>
          </a:lstStyle>
          <a:p>
            <a:r>
              <a:rPr lang="en-US" dirty="0"/>
              <a:t>Slide headline</a:t>
            </a:r>
            <a:br>
              <a:rPr lang="en-US" dirty="0"/>
            </a:br>
            <a:r>
              <a:rPr lang="en-US" dirty="0"/>
              <a:t>Slide headline</a:t>
            </a:r>
            <a:br>
              <a:rPr lang="en-US" dirty="0"/>
            </a:br>
            <a:br>
              <a:rPr lang="en-US" dirty="0"/>
            </a:br>
            <a:endParaRPr lang="en-US" dirty="0"/>
          </a:p>
        </p:txBody>
      </p:sp>
      <p:sp>
        <p:nvSpPr>
          <p:cNvPr id="2" name="Footer Placeholder 3">
            <a:extLst>
              <a:ext uri="{FF2B5EF4-FFF2-40B4-BE49-F238E27FC236}">
                <a16:creationId xmlns:a16="http://schemas.microsoft.com/office/drawing/2014/main" id="{4B403169-5AA4-379B-918A-2CAE5FBF89F7}"/>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
        <p:nvSpPr>
          <p:cNvPr id="9" name="Text Placeholder 2">
            <a:extLst>
              <a:ext uri="{FF2B5EF4-FFF2-40B4-BE49-F238E27FC236}">
                <a16:creationId xmlns:a16="http://schemas.microsoft.com/office/drawing/2014/main" id="{413EEABE-212B-3189-8BA5-880DB99C4706}"/>
              </a:ext>
            </a:extLst>
          </p:cNvPr>
          <p:cNvSpPr>
            <a:spLocks noGrp="1"/>
          </p:cNvSpPr>
          <p:nvPr>
            <p:ph idx="1" hasCustomPrompt="1"/>
          </p:nvPr>
        </p:nvSpPr>
        <p:spPr>
          <a:xfrm>
            <a:off x="403662" y="1151433"/>
            <a:ext cx="3922449" cy="3262312"/>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indent="-182880">
              <a:defRPr sz="1600" b="0">
                <a:solidFill>
                  <a:srgbClr val="1A4420"/>
                </a:solidFill>
                <a:latin typeface="Lexend Light" pitchFamily="2" charset="77"/>
                <a:ea typeface="Verdana" panose="020B0604030504040204" pitchFamily="34" charset="0"/>
                <a:cs typeface="Verdana" panose="020B0604030504040204" pitchFamily="34" charset="0"/>
              </a:defRPr>
            </a:lvl2pPr>
            <a:lvl3pPr indent="-182880">
              <a:defRPr sz="1600" b="0">
                <a:solidFill>
                  <a:srgbClr val="1A4420"/>
                </a:solidFill>
                <a:latin typeface="Lexend Light" pitchFamily="2" charset="77"/>
                <a:ea typeface="Verdana" panose="020B0604030504040204" pitchFamily="34" charset="0"/>
                <a:cs typeface="Verdana" panose="020B0604030504040204" pitchFamily="34" charset="0"/>
              </a:defRPr>
            </a:lvl3pPr>
            <a:lvl4pPr indent="-182880">
              <a:defRPr sz="1600" b="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2">
            <a:extLst>
              <a:ext uri="{FF2B5EF4-FFF2-40B4-BE49-F238E27FC236}">
                <a16:creationId xmlns:a16="http://schemas.microsoft.com/office/drawing/2014/main" id="{961941D8-4952-DF40-6D16-C0E71BAD301A}"/>
              </a:ext>
            </a:extLst>
          </p:cNvPr>
          <p:cNvSpPr>
            <a:spLocks noGrp="1"/>
          </p:cNvSpPr>
          <p:nvPr>
            <p:ph idx="10" hasCustomPrompt="1"/>
          </p:nvPr>
        </p:nvSpPr>
        <p:spPr>
          <a:xfrm>
            <a:off x="4679577" y="1151433"/>
            <a:ext cx="3922449" cy="3262312"/>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indent="-182880">
              <a:defRPr sz="1600" b="0">
                <a:solidFill>
                  <a:srgbClr val="1A4420"/>
                </a:solidFill>
                <a:latin typeface="Lexend Light" pitchFamily="2" charset="77"/>
                <a:ea typeface="Verdana" panose="020B0604030504040204" pitchFamily="34" charset="0"/>
                <a:cs typeface="Verdana" panose="020B0604030504040204" pitchFamily="34" charset="0"/>
              </a:defRPr>
            </a:lvl2pPr>
            <a:lvl3pPr indent="-182880">
              <a:defRPr sz="1600" b="0">
                <a:solidFill>
                  <a:srgbClr val="1A4420"/>
                </a:solidFill>
                <a:latin typeface="Lexend Light" pitchFamily="2" charset="77"/>
                <a:ea typeface="Verdana" panose="020B0604030504040204" pitchFamily="34" charset="0"/>
                <a:cs typeface="Verdana" panose="020B0604030504040204" pitchFamily="34" charset="0"/>
              </a:defRPr>
            </a:lvl3pPr>
            <a:lvl4pPr indent="-182880">
              <a:defRPr sz="1600" b="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57337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Double Line Headline v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E20830-CC35-8ACE-36BE-7811C928C48A}"/>
              </a:ext>
            </a:extLst>
          </p:cNvPr>
          <p:cNvSpPr>
            <a:spLocks noGrp="1"/>
          </p:cNvSpPr>
          <p:nvPr>
            <p:ph type="title" hasCustomPrompt="1"/>
          </p:nvPr>
        </p:nvSpPr>
        <p:spPr>
          <a:xfrm>
            <a:off x="258536" y="241943"/>
            <a:ext cx="7886700" cy="274637"/>
          </a:xfrm>
        </p:spPr>
        <p:txBody>
          <a:bodyPr anchor="t">
            <a:noAutofit/>
          </a:bodyPr>
          <a:lstStyle>
            <a:lvl1pPr>
              <a:lnSpc>
                <a:spcPct val="80000"/>
              </a:lnSpc>
              <a:defRPr sz="2400" b="1" i="0">
                <a:solidFill>
                  <a:srgbClr val="007932"/>
                </a:solidFill>
                <a:latin typeface="Lexend Black" pitchFamily="2" charset="77"/>
                <a:ea typeface="Verdana" panose="020B0604030504040204" pitchFamily="34" charset="0"/>
                <a:cs typeface="Verdana" panose="020B0604030504040204" pitchFamily="34" charset="0"/>
              </a:defRPr>
            </a:lvl1pPr>
          </a:lstStyle>
          <a:p>
            <a:r>
              <a:rPr lang="en-US" dirty="0"/>
              <a:t>Slide headline</a:t>
            </a:r>
            <a:br>
              <a:rPr lang="en-US" dirty="0"/>
            </a:br>
            <a:r>
              <a:rPr lang="en-US" dirty="0"/>
              <a:t>Slide headline</a:t>
            </a:r>
            <a:br>
              <a:rPr lang="en-US" dirty="0"/>
            </a:br>
            <a:br>
              <a:rPr lang="en-US" dirty="0"/>
            </a:br>
            <a:endParaRPr lang="en-US" dirty="0"/>
          </a:p>
        </p:txBody>
      </p:sp>
      <p:sp>
        <p:nvSpPr>
          <p:cNvPr id="2" name="Text Placeholder 2">
            <a:extLst>
              <a:ext uri="{FF2B5EF4-FFF2-40B4-BE49-F238E27FC236}">
                <a16:creationId xmlns:a16="http://schemas.microsoft.com/office/drawing/2014/main" id="{3F6CD6DA-AD32-78A6-2666-3DC4F84EADCF}"/>
              </a:ext>
            </a:extLst>
          </p:cNvPr>
          <p:cNvSpPr>
            <a:spLocks noGrp="1"/>
          </p:cNvSpPr>
          <p:nvPr>
            <p:ph idx="1" hasCustomPrompt="1"/>
          </p:nvPr>
        </p:nvSpPr>
        <p:spPr>
          <a:xfrm>
            <a:off x="403662" y="1151433"/>
            <a:ext cx="3922449" cy="3262312"/>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indent="-182880">
              <a:defRPr sz="1600" b="0">
                <a:solidFill>
                  <a:srgbClr val="1A4420"/>
                </a:solidFill>
                <a:latin typeface="Lexend Light" pitchFamily="2" charset="77"/>
                <a:ea typeface="Verdana" panose="020B0604030504040204" pitchFamily="34" charset="0"/>
                <a:cs typeface="Verdana" panose="020B0604030504040204" pitchFamily="34" charset="0"/>
              </a:defRPr>
            </a:lvl2pPr>
            <a:lvl3pPr indent="-182880">
              <a:defRPr sz="1600" b="0">
                <a:solidFill>
                  <a:srgbClr val="1A4420"/>
                </a:solidFill>
                <a:latin typeface="Lexend Light" pitchFamily="2" charset="77"/>
                <a:ea typeface="Verdana" panose="020B0604030504040204" pitchFamily="34" charset="0"/>
                <a:cs typeface="Verdana" panose="020B0604030504040204" pitchFamily="34" charset="0"/>
              </a:defRPr>
            </a:lvl3pPr>
            <a:lvl4pPr indent="-182880">
              <a:defRPr sz="1600" b="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2">
            <a:extLst>
              <a:ext uri="{FF2B5EF4-FFF2-40B4-BE49-F238E27FC236}">
                <a16:creationId xmlns:a16="http://schemas.microsoft.com/office/drawing/2014/main" id="{3A8D3E25-9C65-0B93-953E-8A794E38F948}"/>
              </a:ext>
            </a:extLst>
          </p:cNvPr>
          <p:cNvSpPr>
            <a:spLocks noGrp="1"/>
          </p:cNvSpPr>
          <p:nvPr>
            <p:ph idx="10" hasCustomPrompt="1"/>
          </p:nvPr>
        </p:nvSpPr>
        <p:spPr>
          <a:xfrm>
            <a:off x="4679577" y="1151433"/>
            <a:ext cx="3922449" cy="3262312"/>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indent="-182880">
              <a:defRPr sz="1600" b="0">
                <a:solidFill>
                  <a:srgbClr val="1A4420"/>
                </a:solidFill>
                <a:latin typeface="Lexend Light" pitchFamily="2" charset="77"/>
                <a:ea typeface="Verdana" panose="020B0604030504040204" pitchFamily="34" charset="0"/>
                <a:cs typeface="Verdana" panose="020B0604030504040204" pitchFamily="34" charset="0"/>
              </a:defRPr>
            </a:lvl2pPr>
            <a:lvl3pPr indent="-182880">
              <a:defRPr sz="1600" b="0">
                <a:solidFill>
                  <a:srgbClr val="1A4420"/>
                </a:solidFill>
                <a:latin typeface="Lexend Light" pitchFamily="2" charset="77"/>
                <a:ea typeface="Verdana" panose="020B0604030504040204" pitchFamily="34" charset="0"/>
                <a:cs typeface="Verdana" panose="020B0604030504040204" pitchFamily="34" charset="0"/>
              </a:defRPr>
            </a:lvl3pPr>
            <a:lvl4pPr indent="-182880">
              <a:defRPr sz="1600" b="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Footer Placeholder 3">
            <a:extLst>
              <a:ext uri="{FF2B5EF4-FFF2-40B4-BE49-F238E27FC236}">
                <a16:creationId xmlns:a16="http://schemas.microsoft.com/office/drawing/2014/main" id="{DA7A904C-5026-7091-082D-F95E56A32DA2}"/>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Tree>
    <p:extLst>
      <p:ext uri="{BB962C8B-B14F-4D97-AF65-F5344CB8AC3E}">
        <p14:creationId xmlns:p14="http://schemas.microsoft.com/office/powerpoint/2010/main" val="3840544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Single Line Headline v3">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7C53F05-9D64-C3DE-C368-2A633C4A05D3}"/>
              </a:ext>
            </a:extLst>
          </p:cNvPr>
          <p:cNvSpPr>
            <a:spLocks noGrp="1"/>
          </p:cNvSpPr>
          <p:nvPr>
            <p:ph type="title" hasCustomPrompt="1"/>
          </p:nvPr>
        </p:nvSpPr>
        <p:spPr>
          <a:xfrm>
            <a:off x="258536" y="202180"/>
            <a:ext cx="7886700" cy="274637"/>
          </a:xfrm>
        </p:spPr>
        <p:txBody>
          <a:bodyPr>
            <a:noAutofit/>
          </a:bodyPr>
          <a:lstStyle>
            <a:lvl1pPr>
              <a:defRPr sz="2400" b="1" i="0">
                <a:solidFill>
                  <a:srgbClr val="007932"/>
                </a:solidFill>
                <a:latin typeface="Lexend Black" pitchFamily="2" charset="77"/>
                <a:ea typeface="Verdana" panose="020B0604030504040204" pitchFamily="34" charset="0"/>
                <a:cs typeface="Verdana" panose="020B0604030504040204" pitchFamily="34" charset="0"/>
              </a:defRPr>
            </a:lvl1pPr>
          </a:lstStyle>
          <a:p>
            <a:r>
              <a:rPr lang="en-US" dirty="0"/>
              <a:t>Slide headline</a:t>
            </a:r>
          </a:p>
        </p:txBody>
      </p:sp>
      <p:pic>
        <p:nvPicPr>
          <p:cNvPr id="2" name="Picture 1" descr="A green logo with a black background&#10;&#10;AI-generated content may be incorrect.">
            <a:extLst>
              <a:ext uri="{FF2B5EF4-FFF2-40B4-BE49-F238E27FC236}">
                <a16:creationId xmlns:a16="http://schemas.microsoft.com/office/drawing/2014/main" id="{2B188474-E6F7-6851-1F69-1AA264FCE4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5350" y="61141"/>
            <a:ext cx="544285" cy="544285"/>
          </a:xfrm>
          <a:prstGeom prst="rect">
            <a:avLst/>
          </a:prstGeom>
        </p:spPr>
      </p:pic>
      <p:sp>
        <p:nvSpPr>
          <p:cNvPr id="6" name="Footer Placeholder 3">
            <a:extLst>
              <a:ext uri="{FF2B5EF4-FFF2-40B4-BE49-F238E27FC236}">
                <a16:creationId xmlns:a16="http://schemas.microsoft.com/office/drawing/2014/main" id="{A9F9B959-7AB5-381E-BD26-0AE5DD38A6CC}"/>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
        <p:nvSpPr>
          <p:cNvPr id="7" name="Text Placeholder 2">
            <a:extLst>
              <a:ext uri="{FF2B5EF4-FFF2-40B4-BE49-F238E27FC236}">
                <a16:creationId xmlns:a16="http://schemas.microsoft.com/office/drawing/2014/main" id="{04F96B01-AC49-8572-E683-A12D05EAF819}"/>
              </a:ext>
            </a:extLst>
          </p:cNvPr>
          <p:cNvSpPr>
            <a:spLocks noGrp="1"/>
          </p:cNvSpPr>
          <p:nvPr>
            <p:ph idx="1" hasCustomPrompt="1"/>
          </p:nvPr>
        </p:nvSpPr>
        <p:spPr>
          <a:xfrm>
            <a:off x="403662" y="990884"/>
            <a:ext cx="3922449" cy="3262312"/>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indent="-182880">
              <a:defRPr sz="1600" b="0">
                <a:solidFill>
                  <a:srgbClr val="1A4420"/>
                </a:solidFill>
                <a:latin typeface="Lexend Light" pitchFamily="2" charset="77"/>
                <a:ea typeface="Verdana" panose="020B0604030504040204" pitchFamily="34" charset="0"/>
                <a:cs typeface="Verdana" panose="020B0604030504040204" pitchFamily="34" charset="0"/>
              </a:defRPr>
            </a:lvl2pPr>
            <a:lvl3pPr indent="-182880">
              <a:defRPr sz="1600" b="0">
                <a:solidFill>
                  <a:srgbClr val="1A4420"/>
                </a:solidFill>
                <a:latin typeface="Lexend Light" pitchFamily="2" charset="77"/>
                <a:ea typeface="Verdana" panose="020B0604030504040204" pitchFamily="34" charset="0"/>
                <a:cs typeface="Verdana" panose="020B0604030504040204" pitchFamily="34" charset="0"/>
              </a:defRPr>
            </a:lvl3pPr>
            <a:lvl4pPr indent="-182880">
              <a:defRPr sz="1600" b="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2">
            <a:extLst>
              <a:ext uri="{FF2B5EF4-FFF2-40B4-BE49-F238E27FC236}">
                <a16:creationId xmlns:a16="http://schemas.microsoft.com/office/drawing/2014/main" id="{BD9FA161-8A4D-5290-146A-15AEB325402B}"/>
              </a:ext>
            </a:extLst>
          </p:cNvPr>
          <p:cNvSpPr>
            <a:spLocks noGrp="1"/>
          </p:cNvSpPr>
          <p:nvPr>
            <p:ph idx="10" hasCustomPrompt="1"/>
          </p:nvPr>
        </p:nvSpPr>
        <p:spPr>
          <a:xfrm>
            <a:off x="4679577" y="990884"/>
            <a:ext cx="3922449" cy="3262312"/>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indent="-182880">
              <a:defRPr sz="1600" b="0">
                <a:solidFill>
                  <a:srgbClr val="1A4420"/>
                </a:solidFill>
                <a:latin typeface="Lexend Light" pitchFamily="2" charset="77"/>
                <a:ea typeface="Verdana" panose="020B0604030504040204" pitchFamily="34" charset="0"/>
                <a:cs typeface="Verdana" panose="020B0604030504040204" pitchFamily="34" charset="0"/>
              </a:defRPr>
            </a:lvl2pPr>
            <a:lvl3pPr indent="-182880">
              <a:defRPr sz="1600" b="0">
                <a:solidFill>
                  <a:srgbClr val="1A4420"/>
                </a:solidFill>
                <a:latin typeface="Lexend Light" pitchFamily="2" charset="77"/>
                <a:ea typeface="Verdana" panose="020B0604030504040204" pitchFamily="34" charset="0"/>
                <a:cs typeface="Verdana" panose="020B0604030504040204" pitchFamily="34" charset="0"/>
              </a:defRPr>
            </a:lvl3pPr>
            <a:lvl4pPr indent="-182880">
              <a:defRPr sz="1600" b="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76717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Single Line Headline v4">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7C53F05-9D64-C3DE-C368-2A633C4A05D3}"/>
              </a:ext>
            </a:extLst>
          </p:cNvPr>
          <p:cNvSpPr>
            <a:spLocks noGrp="1"/>
          </p:cNvSpPr>
          <p:nvPr>
            <p:ph type="title" hasCustomPrompt="1"/>
          </p:nvPr>
        </p:nvSpPr>
        <p:spPr>
          <a:xfrm>
            <a:off x="258536" y="202180"/>
            <a:ext cx="7886700" cy="274637"/>
          </a:xfrm>
        </p:spPr>
        <p:txBody>
          <a:bodyPr>
            <a:noAutofit/>
          </a:bodyPr>
          <a:lstStyle>
            <a:lvl1pPr>
              <a:defRPr sz="2400" b="1" i="0">
                <a:solidFill>
                  <a:srgbClr val="007932"/>
                </a:solidFill>
                <a:latin typeface="Lexend Black" pitchFamily="2" charset="77"/>
                <a:ea typeface="Verdana" panose="020B0604030504040204" pitchFamily="34" charset="0"/>
                <a:cs typeface="Verdana" panose="020B0604030504040204" pitchFamily="34" charset="0"/>
              </a:defRPr>
            </a:lvl1pPr>
          </a:lstStyle>
          <a:p>
            <a:r>
              <a:rPr lang="en-US" dirty="0"/>
              <a:t>Slide headline</a:t>
            </a:r>
          </a:p>
        </p:txBody>
      </p:sp>
      <p:sp>
        <p:nvSpPr>
          <p:cNvPr id="5" name="Footer Placeholder 3">
            <a:extLst>
              <a:ext uri="{FF2B5EF4-FFF2-40B4-BE49-F238E27FC236}">
                <a16:creationId xmlns:a16="http://schemas.microsoft.com/office/drawing/2014/main" id="{593C8926-F318-4603-AE37-37C1DB8B41BA}"/>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
        <p:nvSpPr>
          <p:cNvPr id="6" name="Text Placeholder 2">
            <a:extLst>
              <a:ext uri="{FF2B5EF4-FFF2-40B4-BE49-F238E27FC236}">
                <a16:creationId xmlns:a16="http://schemas.microsoft.com/office/drawing/2014/main" id="{DE252408-811F-2432-063C-775D618DE556}"/>
              </a:ext>
            </a:extLst>
          </p:cNvPr>
          <p:cNvSpPr>
            <a:spLocks noGrp="1"/>
          </p:cNvSpPr>
          <p:nvPr>
            <p:ph idx="1" hasCustomPrompt="1"/>
          </p:nvPr>
        </p:nvSpPr>
        <p:spPr>
          <a:xfrm>
            <a:off x="403662" y="990884"/>
            <a:ext cx="3922449" cy="3262312"/>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indent="-182880">
              <a:defRPr sz="1600" b="0">
                <a:solidFill>
                  <a:srgbClr val="1A4420"/>
                </a:solidFill>
                <a:latin typeface="Lexend Light" pitchFamily="2" charset="77"/>
                <a:ea typeface="Verdana" panose="020B0604030504040204" pitchFamily="34" charset="0"/>
                <a:cs typeface="Verdana" panose="020B0604030504040204" pitchFamily="34" charset="0"/>
              </a:defRPr>
            </a:lvl2pPr>
            <a:lvl3pPr indent="-182880">
              <a:defRPr sz="1600" b="0">
                <a:solidFill>
                  <a:srgbClr val="1A4420"/>
                </a:solidFill>
                <a:latin typeface="Lexend Light" pitchFamily="2" charset="77"/>
                <a:ea typeface="Verdana" panose="020B0604030504040204" pitchFamily="34" charset="0"/>
                <a:cs typeface="Verdana" panose="020B0604030504040204" pitchFamily="34" charset="0"/>
              </a:defRPr>
            </a:lvl3pPr>
            <a:lvl4pPr indent="-182880">
              <a:defRPr sz="1600" b="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2">
            <a:extLst>
              <a:ext uri="{FF2B5EF4-FFF2-40B4-BE49-F238E27FC236}">
                <a16:creationId xmlns:a16="http://schemas.microsoft.com/office/drawing/2014/main" id="{11CCFDB7-E9FC-57DE-5026-102FC01863D0}"/>
              </a:ext>
            </a:extLst>
          </p:cNvPr>
          <p:cNvSpPr>
            <a:spLocks noGrp="1"/>
          </p:cNvSpPr>
          <p:nvPr>
            <p:ph idx="10" hasCustomPrompt="1"/>
          </p:nvPr>
        </p:nvSpPr>
        <p:spPr>
          <a:xfrm>
            <a:off x="4679577" y="990884"/>
            <a:ext cx="3922449" cy="3262312"/>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indent="-182880">
              <a:defRPr sz="1600" b="0">
                <a:solidFill>
                  <a:srgbClr val="1A4420"/>
                </a:solidFill>
                <a:latin typeface="Lexend Light" pitchFamily="2" charset="77"/>
                <a:ea typeface="Verdana" panose="020B0604030504040204" pitchFamily="34" charset="0"/>
                <a:cs typeface="Verdana" panose="020B0604030504040204" pitchFamily="34" charset="0"/>
              </a:defRPr>
            </a:lvl2pPr>
            <a:lvl3pPr indent="-182880">
              <a:defRPr sz="1600" b="0">
                <a:solidFill>
                  <a:srgbClr val="1A4420"/>
                </a:solidFill>
                <a:latin typeface="Lexend Light" pitchFamily="2" charset="77"/>
                <a:ea typeface="Verdana" panose="020B0604030504040204" pitchFamily="34" charset="0"/>
                <a:cs typeface="Verdana" panose="020B0604030504040204" pitchFamily="34" charset="0"/>
              </a:defRPr>
            </a:lvl3pPr>
            <a:lvl4pPr indent="-182880">
              <a:defRPr sz="1600" b="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5086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userDrawn="1">
  <p:cSld name="1_Blank">
    <p:bg>
      <p:bgPr>
        <a:blipFill dpi="0" rotWithShape="1">
          <a:blip r:embed="rId2">
            <a:lum/>
          </a:blip>
          <a:srcRect/>
          <a:stretch>
            <a:fillRect/>
          </a:stretch>
        </a:blipFill>
        <a:effectLst/>
      </p:bgPr>
    </p:bg>
    <p:spTree>
      <p:nvGrpSpPr>
        <p:cNvPr id="1" name="Shape 48"/>
        <p:cNvGrpSpPr/>
        <p:nvPr/>
      </p:nvGrpSpPr>
      <p:grpSpPr>
        <a:xfrm>
          <a:off x="0" y="0"/>
          <a:ext cx="0" cy="0"/>
          <a:chOff x="0" y="0"/>
          <a:chExt cx="0" cy="0"/>
        </a:xfrm>
      </p:grpSpPr>
      <p:sp>
        <p:nvSpPr>
          <p:cNvPr id="5" name="Text Placeholder 4">
            <a:extLst>
              <a:ext uri="{FF2B5EF4-FFF2-40B4-BE49-F238E27FC236}">
                <a16:creationId xmlns:a16="http://schemas.microsoft.com/office/drawing/2014/main" id="{DEDE7B56-56C9-67A2-1F8B-DD4048824DB5}"/>
              </a:ext>
            </a:extLst>
          </p:cNvPr>
          <p:cNvSpPr>
            <a:spLocks noGrp="1"/>
          </p:cNvSpPr>
          <p:nvPr>
            <p:ph type="body" sz="quarter" idx="10" hasCustomPrompt="1"/>
          </p:nvPr>
        </p:nvSpPr>
        <p:spPr>
          <a:xfrm>
            <a:off x="0" y="2429822"/>
            <a:ext cx="9143999" cy="491360"/>
          </a:xfrm>
          <a:prstGeom prst="rect">
            <a:avLst/>
          </a:prstGeom>
        </p:spPr>
        <p:txBody>
          <a:bodyPr/>
          <a:lstStyle>
            <a:lvl1pPr marL="0" indent="0" algn="ctr">
              <a:buNone/>
              <a:defRPr sz="3600" b="1" i="0">
                <a:solidFill>
                  <a:schemeClr val="bg1"/>
                </a:solidFill>
                <a:latin typeface="Lexend Black" pitchFamily="2" charset="77"/>
                <a:ea typeface="Verdana" panose="020B0604030504040204" pitchFamily="34" charset="0"/>
                <a:cs typeface="Verdana" panose="020B0604030504040204" pitchFamily="34" charset="0"/>
              </a:defRPr>
            </a:lvl1pPr>
          </a:lstStyle>
          <a:p>
            <a:pPr lvl="0"/>
            <a:r>
              <a:rPr lang="en-US" dirty="0"/>
              <a:t>TITLE SLIDE</a:t>
            </a:r>
          </a:p>
        </p:txBody>
      </p:sp>
      <p:sp>
        <p:nvSpPr>
          <p:cNvPr id="7" name="Text Placeholder 6">
            <a:extLst>
              <a:ext uri="{FF2B5EF4-FFF2-40B4-BE49-F238E27FC236}">
                <a16:creationId xmlns:a16="http://schemas.microsoft.com/office/drawing/2014/main" id="{502212C2-5FF7-88A8-11D8-1C19B4930EBF}"/>
              </a:ext>
            </a:extLst>
          </p:cNvPr>
          <p:cNvSpPr>
            <a:spLocks noGrp="1"/>
          </p:cNvSpPr>
          <p:nvPr>
            <p:ph type="body" sz="quarter" idx="11" hasCustomPrompt="1"/>
          </p:nvPr>
        </p:nvSpPr>
        <p:spPr>
          <a:xfrm>
            <a:off x="1" y="3053201"/>
            <a:ext cx="9143998" cy="820738"/>
          </a:xfrm>
          <a:prstGeom prst="rect">
            <a:avLst/>
          </a:prstGeom>
        </p:spPr>
        <p:txBody>
          <a:bodyPr/>
          <a:lstStyle>
            <a:lvl1pPr marL="0" indent="0" algn="ctr">
              <a:buNone/>
              <a:defRPr sz="2000" b="0" i="0">
                <a:solidFill>
                  <a:schemeClr val="bg1"/>
                </a:solidFill>
                <a:latin typeface="Lexend Light" pitchFamily="2" charset="77"/>
                <a:ea typeface="Verdana" panose="020B0604030504040204" pitchFamily="34" charset="0"/>
                <a:cs typeface="Verdana" panose="020B0604030504040204" pitchFamily="34" charset="0"/>
              </a:defRPr>
            </a:lvl1pPr>
          </a:lstStyle>
          <a:p>
            <a:pPr lvl="0"/>
            <a:r>
              <a:rPr lang="en-US" dirty="0"/>
              <a:t>Title Slide Subtitle</a:t>
            </a:r>
          </a:p>
        </p:txBody>
      </p:sp>
      <p:sp>
        <p:nvSpPr>
          <p:cNvPr id="9" name="Text Placeholder 8">
            <a:extLst>
              <a:ext uri="{FF2B5EF4-FFF2-40B4-BE49-F238E27FC236}">
                <a16:creationId xmlns:a16="http://schemas.microsoft.com/office/drawing/2014/main" id="{8C5D9DF5-B5AA-82AE-FB9B-EDBCD81F1B44}"/>
              </a:ext>
            </a:extLst>
          </p:cNvPr>
          <p:cNvSpPr>
            <a:spLocks noGrp="1"/>
          </p:cNvSpPr>
          <p:nvPr>
            <p:ph type="body" sz="quarter" idx="12" hasCustomPrompt="1"/>
          </p:nvPr>
        </p:nvSpPr>
        <p:spPr>
          <a:xfrm>
            <a:off x="2525713" y="4444548"/>
            <a:ext cx="4092575" cy="398462"/>
          </a:xfrm>
          <a:prstGeom prst="rect">
            <a:avLst/>
          </a:prstGeom>
        </p:spPr>
        <p:txBody>
          <a:bodyPr/>
          <a:lstStyle>
            <a:lvl1pPr marL="0" indent="0" algn="ctr">
              <a:buNone/>
              <a:defRPr sz="1400" b="0" i="0">
                <a:solidFill>
                  <a:srgbClr val="1A4420"/>
                </a:solidFill>
                <a:latin typeface="Lexend Light" pitchFamily="2" charset="77"/>
                <a:ea typeface="Verdana" panose="020B0604030504040204" pitchFamily="34" charset="0"/>
                <a:cs typeface="Verdana" panose="020B0604030504040204" pitchFamily="34" charset="0"/>
              </a:defRPr>
            </a:lvl1pPr>
          </a:lstStyle>
          <a:p>
            <a:pPr lvl="0"/>
            <a:r>
              <a:rPr lang="en-US" dirty="0"/>
              <a:t>Date</a:t>
            </a:r>
          </a:p>
        </p:txBody>
      </p:sp>
    </p:spTree>
    <p:extLst>
      <p:ext uri="{BB962C8B-B14F-4D97-AF65-F5344CB8AC3E}">
        <p14:creationId xmlns:p14="http://schemas.microsoft.com/office/powerpoint/2010/main" val="2785435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Slide 1">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94C5470A-316A-18C2-C1FF-8870F1DC7667}"/>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Tree>
    <p:extLst>
      <p:ext uri="{BB962C8B-B14F-4D97-AF65-F5344CB8AC3E}">
        <p14:creationId xmlns:p14="http://schemas.microsoft.com/office/powerpoint/2010/main" val="875329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S V2 - Single Head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7A4435E-6967-16C0-5672-4ADE7BD6CAAC}"/>
              </a:ext>
            </a:extLst>
          </p:cNvPr>
          <p:cNvSpPr txBox="1">
            <a:spLocks/>
          </p:cNvSpPr>
          <p:nvPr userDrawn="1"/>
        </p:nvSpPr>
        <p:spPr>
          <a:xfrm>
            <a:off x="258536" y="2142558"/>
            <a:ext cx="3116035" cy="429192"/>
          </a:xfrm>
          <a:prstGeom prst="rect">
            <a:avLst/>
          </a:prstGeom>
        </p:spPr>
        <p:txBody>
          <a:bodyPr>
            <a:noAutofit/>
          </a:bodyPr>
          <a:lstStyle>
            <a:lvl1pPr algn="l" defTabSz="914400" rtl="0" eaLnBrk="1" latinLnBrk="0" hangingPunct="1">
              <a:lnSpc>
                <a:spcPct val="90000"/>
              </a:lnSpc>
              <a:spcBef>
                <a:spcPct val="0"/>
              </a:spcBef>
              <a:buNone/>
              <a:defRPr sz="2400" b="1" i="0" kern="1200">
                <a:solidFill>
                  <a:schemeClr val="bg1"/>
                </a:solidFill>
                <a:latin typeface="Lexend Black" pitchFamily="2" charset="77"/>
                <a:ea typeface="Verdana" panose="020B0604030504040204" pitchFamily="34" charset="0"/>
                <a:cs typeface="Verdana" panose="020B0604030504040204" pitchFamily="34" charset="0"/>
              </a:defRPr>
            </a:lvl1pPr>
          </a:lstStyle>
          <a:p>
            <a:pPr>
              <a:buClrTx/>
              <a:buFontTx/>
            </a:pPr>
            <a:r>
              <a:rPr lang="en-US" dirty="0"/>
              <a:t>Slide headline</a:t>
            </a:r>
          </a:p>
        </p:txBody>
      </p:sp>
      <p:sp>
        <p:nvSpPr>
          <p:cNvPr id="6" name="Text Placeholder 2">
            <a:extLst>
              <a:ext uri="{FF2B5EF4-FFF2-40B4-BE49-F238E27FC236}">
                <a16:creationId xmlns:a16="http://schemas.microsoft.com/office/drawing/2014/main" id="{AACECA67-39E9-E74F-5631-92A384A61F99}"/>
              </a:ext>
            </a:extLst>
          </p:cNvPr>
          <p:cNvSpPr>
            <a:spLocks noGrp="1"/>
          </p:cNvSpPr>
          <p:nvPr>
            <p:ph idx="1" hasCustomPrompt="1"/>
          </p:nvPr>
        </p:nvSpPr>
        <p:spPr>
          <a:xfrm>
            <a:off x="3560536" y="756234"/>
            <a:ext cx="5467350" cy="3992145"/>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marL="457200" indent="0">
              <a:buClr>
                <a:srgbClr val="1A4420"/>
              </a:buClr>
              <a:buSzPct val="100000"/>
              <a:buNone/>
              <a:defRPr sz="1600">
                <a:solidFill>
                  <a:srgbClr val="1A4420"/>
                </a:solidFill>
                <a:latin typeface="Lexend Light" pitchFamily="2" charset="77"/>
                <a:ea typeface="Verdana" panose="020B0604030504040204" pitchFamily="34" charset="0"/>
                <a:cs typeface="Verdana" panose="020B0604030504040204" pitchFamily="34" charset="0"/>
              </a:defRPr>
            </a:lvl2pPr>
            <a:lvl3pPr marL="914400" indent="0">
              <a:buClr>
                <a:srgbClr val="1A4420"/>
              </a:buClr>
              <a:buSzPct val="100000"/>
              <a:buNone/>
              <a:defRPr sz="1600">
                <a:solidFill>
                  <a:srgbClr val="1A4420"/>
                </a:solidFill>
                <a:latin typeface="Lexend Light" pitchFamily="2" charset="77"/>
                <a:ea typeface="Verdana" panose="020B0604030504040204" pitchFamily="34" charset="0"/>
                <a:cs typeface="Verdana" panose="020B0604030504040204" pitchFamily="34" charset="0"/>
              </a:defRPr>
            </a:lvl3pPr>
            <a:lvl4pPr marL="1371600" indent="0">
              <a:buClr>
                <a:srgbClr val="1A4420"/>
              </a:buClr>
              <a:buSzPct val="100000"/>
              <a:buNone/>
              <a:defRPr sz="160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Footer Placeholder 3">
            <a:extLst>
              <a:ext uri="{FF2B5EF4-FFF2-40B4-BE49-F238E27FC236}">
                <a16:creationId xmlns:a16="http://schemas.microsoft.com/office/drawing/2014/main" id="{6834511F-2BF9-5375-86D6-3B5B8B67E534}"/>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Tree>
    <p:extLst>
      <p:ext uri="{BB962C8B-B14F-4D97-AF65-F5344CB8AC3E}">
        <p14:creationId xmlns:p14="http://schemas.microsoft.com/office/powerpoint/2010/main" val="861872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S V2 - Doub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281B-1570-9F6F-2D6E-B64545E18197}"/>
              </a:ext>
            </a:extLst>
          </p:cNvPr>
          <p:cNvSpPr>
            <a:spLocks noGrp="1"/>
          </p:cNvSpPr>
          <p:nvPr>
            <p:ph type="title" hasCustomPrompt="1"/>
          </p:nvPr>
        </p:nvSpPr>
        <p:spPr>
          <a:xfrm>
            <a:off x="258536" y="2142558"/>
            <a:ext cx="3116035" cy="429192"/>
          </a:xfrm>
          <a:prstGeom prst="rect">
            <a:avLst/>
          </a:prstGeom>
        </p:spPr>
        <p:txBody>
          <a:bodyPr>
            <a:noAutofit/>
          </a:bodyPr>
          <a:lstStyle>
            <a:lvl1pPr>
              <a:defRPr sz="2400" b="1" i="0">
                <a:solidFill>
                  <a:schemeClr val="bg1"/>
                </a:solidFill>
                <a:latin typeface="Lexend Black" pitchFamily="2" charset="77"/>
                <a:ea typeface="Verdana" panose="020B0604030504040204" pitchFamily="34" charset="0"/>
                <a:cs typeface="Verdana" panose="020B0604030504040204" pitchFamily="34" charset="0"/>
              </a:defRPr>
            </a:lvl1pPr>
          </a:lstStyle>
          <a:p>
            <a:r>
              <a:rPr lang="en-US" dirty="0"/>
              <a:t>Slide headline</a:t>
            </a:r>
            <a:br>
              <a:rPr lang="en-US" dirty="0"/>
            </a:br>
            <a:r>
              <a:rPr lang="en-US" dirty="0"/>
              <a:t>Slide headline</a:t>
            </a:r>
          </a:p>
        </p:txBody>
      </p:sp>
      <p:sp>
        <p:nvSpPr>
          <p:cNvPr id="3" name="Text Placeholder 2">
            <a:extLst>
              <a:ext uri="{FF2B5EF4-FFF2-40B4-BE49-F238E27FC236}">
                <a16:creationId xmlns:a16="http://schemas.microsoft.com/office/drawing/2014/main" id="{8D6569AC-0EC6-DBCD-D747-254C9BF3FB90}"/>
              </a:ext>
            </a:extLst>
          </p:cNvPr>
          <p:cNvSpPr>
            <a:spLocks noGrp="1"/>
          </p:cNvSpPr>
          <p:nvPr>
            <p:ph idx="1" hasCustomPrompt="1"/>
          </p:nvPr>
        </p:nvSpPr>
        <p:spPr>
          <a:xfrm>
            <a:off x="3560536" y="756234"/>
            <a:ext cx="5467350" cy="3992145"/>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marL="457200" indent="0">
              <a:buClr>
                <a:srgbClr val="1A4420"/>
              </a:buClr>
              <a:buSzPct val="100000"/>
              <a:buNone/>
              <a:defRPr sz="1600">
                <a:solidFill>
                  <a:srgbClr val="1A4420"/>
                </a:solidFill>
                <a:latin typeface="Lexend Light" pitchFamily="2" charset="77"/>
                <a:ea typeface="Verdana" panose="020B0604030504040204" pitchFamily="34" charset="0"/>
                <a:cs typeface="Verdana" panose="020B0604030504040204" pitchFamily="34" charset="0"/>
              </a:defRPr>
            </a:lvl2pPr>
            <a:lvl3pPr marL="914400" indent="0">
              <a:buClr>
                <a:srgbClr val="1A4420"/>
              </a:buClr>
              <a:buSzPct val="100000"/>
              <a:buNone/>
              <a:defRPr sz="1600">
                <a:solidFill>
                  <a:srgbClr val="1A4420"/>
                </a:solidFill>
                <a:latin typeface="Lexend Light" pitchFamily="2" charset="77"/>
                <a:ea typeface="Verdana" panose="020B0604030504040204" pitchFamily="34" charset="0"/>
                <a:cs typeface="Verdana" panose="020B0604030504040204" pitchFamily="34" charset="0"/>
              </a:defRPr>
            </a:lvl3pPr>
            <a:lvl4pPr marL="1371600" indent="0">
              <a:buClr>
                <a:srgbClr val="1A4420"/>
              </a:buClr>
              <a:buSzPct val="100000"/>
              <a:buNone/>
              <a:defRPr sz="160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Footer Placeholder 3">
            <a:extLst>
              <a:ext uri="{FF2B5EF4-FFF2-40B4-BE49-F238E27FC236}">
                <a16:creationId xmlns:a16="http://schemas.microsoft.com/office/drawing/2014/main" id="{87883ECF-27E4-1953-B661-D307D6EA98DF}"/>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Tree>
    <p:extLst>
      <p:ext uri="{BB962C8B-B14F-4D97-AF65-F5344CB8AC3E}">
        <p14:creationId xmlns:p14="http://schemas.microsoft.com/office/powerpoint/2010/main" val="115230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5" name="Picture 4" descr="A white logo with a black background&#10;&#10;AI-generated content may be incorrect.">
            <a:extLst>
              <a:ext uri="{FF2B5EF4-FFF2-40B4-BE49-F238E27FC236}">
                <a16:creationId xmlns:a16="http://schemas.microsoft.com/office/drawing/2014/main" id="{56927B8A-885B-8449-702E-A003D8CC4F89}"/>
              </a:ext>
            </a:extLst>
          </p:cNvPr>
          <p:cNvPicPr>
            <a:picLocks noChangeAspect="1"/>
          </p:cNvPicPr>
          <p:nvPr userDrawn="1"/>
        </p:nvPicPr>
        <p:blipFill>
          <a:blip r:embed="rId2"/>
          <a:stretch>
            <a:fillRect/>
          </a:stretch>
        </p:blipFill>
        <p:spPr>
          <a:xfrm>
            <a:off x="4201911" y="4403321"/>
            <a:ext cx="740179" cy="740179"/>
          </a:xfrm>
          <a:prstGeom prst="rect">
            <a:avLst/>
          </a:prstGeom>
        </p:spPr>
      </p:pic>
      <p:pic>
        <p:nvPicPr>
          <p:cNvPr id="4" name="Picture 3" descr="A green rectangle with white letters&#10;&#10;AI-generated content may be incorrect.">
            <a:extLst>
              <a:ext uri="{FF2B5EF4-FFF2-40B4-BE49-F238E27FC236}">
                <a16:creationId xmlns:a16="http://schemas.microsoft.com/office/drawing/2014/main" id="{0EE9D86F-A20A-083A-107D-2427B9CCA78D}"/>
              </a:ext>
            </a:extLst>
          </p:cNvPr>
          <p:cNvPicPr>
            <a:picLocks noChangeAspect="1"/>
          </p:cNvPicPr>
          <p:nvPr userDrawn="1"/>
        </p:nvPicPr>
        <p:blipFill>
          <a:blip r:embed="rId3"/>
          <a:stretch>
            <a:fillRect/>
          </a:stretch>
        </p:blipFill>
        <p:spPr>
          <a:xfrm>
            <a:off x="2438400" y="1752600"/>
            <a:ext cx="4267200" cy="1638300"/>
          </a:xfrm>
          <a:prstGeom prst="rect">
            <a:avLst/>
          </a:prstGeom>
        </p:spPr>
      </p:pic>
    </p:spTree>
    <p:extLst>
      <p:ext uri="{BB962C8B-B14F-4D97-AF65-F5344CB8AC3E}">
        <p14:creationId xmlns:p14="http://schemas.microsoft.com/office/powerpoint/2010/main" val="2625527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v2">
    <p:spTree>
      <p:nvGrpSpPr>
        <p:cNvPr id="1" name=""/>
        <p:cNvGrpSpPr/>
        <p:nvPr/>
      </p:nvGrpSpPr>
      <p:grpSpPr>
        <a:xfrm>
          <a:off x="0" y="0"/>
          <a:ext cx="0" cy="0"/>
          <a:chOff x="0" y="0"/>
          <a:chExt cx="0" cy="0"/>
        </a:xfrm>
      </p:grpSpPr>
      <p:pic>
        <p:nvPicPr>
          <p:cNvPr id="5" name="Picture 4" descr="A green rectangle with white letters&#10;&#10;AI-generated content may be incorrect.">
            <a:extLst>
              <a:ext uri="{FF2B5EF4-FFF2-40B4-BE49-F238E27FC236}">
                <a16:creationId xmlns:a16="http://schemas.microsoft.com/office/drawing/2014/main" id="{B33ACFF8-60BD-36C5-46EE-E2782E523D7E}"/>
              </a:ext>
            </a:extLst>
          </p:cNvPr>
          <p:cNvPicPr>
            <a:picLocks noChangeAspect="1"/>
          </p:cNvPicPr>
          <p:nvPr userDrawn="1"/>
        </p:nvPicPr>
        <p:blipFill>
          <a:blip r:embed="rId2"/>
          <a:stretch>
            <a:fillRect/>
          </a:stretch>
        </p:blipFill>
        <p:spPr>
          <a:xfrm>
            <a:off x="2438400" y="1752600"/>
            <a:ext cx="4267200" cy="1638300"/>
          </a:xfrm>
          <a:prstGeom prst="rect">
            <a:avLst/>
          </a:prstGeom>
        </p:spPr>
      </p:pic>
    </p:spTree>
    <p:extLst>
      <p:ext uri="{BB962C8B-B14F-4D97-AF65-F5344CB8AC3E}">
        <p14:creationId xmlns:p14="http://schemas.microsoft.com/office/powerpoint/2010/main" val="237976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Headline/Subhead v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247015A-EBC0-F6DF-8E02-C60775AD1D7B}"/>
              </a:ext>
            </a:extLst>
          </p:cNvPr>
          <p:cNvSpPr>
            <a:spLocks noGrp="1"/>
          </p:cNvSpPr>
          <p:nvPr>
            <p:ph type="sldNum" sz="quarter" idx="4"/>
          </p:nvPr>
        </p:nvSpPr>
        <p:spPr>
          <a:xfrm>
            <a:off x="6987721" y="4767263"/>
            <a:ext cx="2057400" cy="274637"/>
          </a:xfrm>
          <a:prstGeom prst="rect">
            <a:avLst/>
          </a:prstGeom>
        </p:spPr>
        <p:txBody>
          <a:bodyPr vert="horz" lIns="91440" tIns="45720" rIns="91440" bIns="45720" rtlCol="0" anchor="ctr"/>
          <a:lstStyle>
            <a:lvl1pPr algn="r">
              <a:defRPr sz="1200" b="0" i="0">
                <a:solidFill>
                  <a:schemeClr val="bg1"/>
                </a:solidFill>
                <a:latin typeface="Lexend Light" pitchFamily="2" charset="77"/>
                <a:ea typeface="Verdana" panose="020B0604030504040204" pitchFamily="34" charset="0"/>
                <a:cs typeface="Verdana" panose="020B0604030504040204" pitchFamily="34" charset="0"/>
              </a:defRPr>
            </a:lvl1pPr>
          </a:lstStyle>
          <a:p>
            <a:fld id="{351945DB-143D-824E-A19D-F0F1F8D2BA55}" type="slidenum">
              <a:rPr lang="en-US" smtClean="0"/>
              <a:pPr/>
              <a:t>‹#›</a:t>
            </a:fld>
            <a:endParaRPr lang="en-US" dirty="0"/>
          </a:p>
        </p:txBody>
      </p:sp>
      <p:sp>
        <p:nvSpPr>
          <p:cNvPr id="2" name="Text Placeholder 4">
            <a:extLst>
              <a:ext uri="{FF2B5EF4-FFF2-40B4-BE49-F238E27FC236}">
                <a16:creationId xmlns:a16="http://schemas.microsoft.com/office/drawing/2014/main" id="{D07F4BF2-ED71-2CFD-F782-E02789F914E5}"/>
              </a:ext>
            </a:extLst>
          </p:cNvPr>
          <p:cNvSpPr>
            <a:spLocks noGrp="1"/>
          </p:cNvSpPr>
          <p:nvPr>
            <p:ph type="body" sz="quarter" idx="10" hasCustomPrompt="1"/>
          </p:nvPr>
        </p:nvSpPr>
        <p:spPr>
          <a:xfrm>
            <a:off x="-52647" y="2108172"/>
            <a:ext cx="9249295" cy="394716"/>
          </a:xfrm>
          <a:prstGeom prst="rect">
            <a:avLst/>
          </a:prstGeom>
        </p:spPr>
        <p:txBody>
          <a:bodyPr/>
          <a:lstStyle>
            <a:lvl1pPr marL="0" indent="0" algn="ctr">
              <a:buNone/>
              <a:defRPr sz="3600" b="1" i="0">
                <a:solidFill>
                  <a:schemeClr val="bg1"/>
                </a:solidFill>
                <a:latin typeface="Lexend Black" pitchFamily="2" charset="77"/>
                <a:ea typeface="Verdana" panose="020B0604030504040204" pitchFamily="34" charset="0"/>
                <a:cs typeface="Verdana" panose="020B0604030504040204" pitchFamily="34" charset="0"/>
              </a:defRPr>
            </a:lvl1pPr>
          </a:lstStyle>
          <a:p>
            <a:pPr lvl="0"/>
            <a:r>
              <a:rPr lang="en-US" dirty="0"/>
              <a:t>DIVIDER SLIDE TITLE</a:t>
            </a:r>
          </a:p>
        </p:txBody>
      </p:sp>
      <p:sp>
        <p:nvSpPr>
          <p:cNvPr id="3" name="Text Placeholder 6">
            <a:extLst>
              <a:ext uri="{FF2B5EF4-FFF2-40B4-BE49-F238E27FC236}">
                <a16:creationId xmlns:a16="http://schemas.microsoft.com/office/drawing/2014/main" id="{D3ACA2C8-E0E5-F112-E808-D474611D373F}"/>
              </a:ext>
            </a:extLst>
          </p:cNvPr>
          <p:cNvSpPr>
            <a:spLocks noGrp="1"/>
          </p:cNvSpPr>
          <p:nvPr>
            <p:ph type="body" sz="quarter" idx="11" hasCustomPrompt="1"/>
          </p:nvPr>
        </p:nvSpPr>
        <p:spPr>
          <a:xfrm>
            <a:off x="511190" y="2704628"/>
            <a:ext cx="8121621" cy="394716"/>
          </a:xfrm>
          <a:prstGeom prst="rect">
            <a:avLst/>
          </a:prstGeom>
        </p:spPr>
        <p:txBody>
          <a:bodyPr/>
          <a:lstStyle>
            <a:lvl1pPr marL="0" indent="0" algn="ctr">
              <a:buNone/>
              <a:defRPr sz="1800" b="0" i="0">
                <a:solidFill>
                  <a:schemeClr val="bg1"/>
                </a:solidFill>
                <a:latin typeface="Lexend Light" pitchFamily="2" charset="77"/>
                <a:ea typeface="Verdana" panose="020B0604030504040204" pitchFamily="34" charset="0"/>
                <a:cs typeface="Verdana" panose="020B0604030504040204" pitchFamily="34" charset="0"/>
              </a:defRPr>
            </a:lvl1pPr>
          </a:lstStyle>
          <a:p>
            <a:pPr lvl="0"/>
            <a:r>
              <a:rPr lang="en-US" dirty="0"/>
              <a:t>Divider Slide Subtitle</a:t>
            </a:r>
          </a:p>
        </p:txBody>
      </p:sp>
      <p:pic>
        <p:nvPicPr>
          <p:cNvPr id="5" name="Picture 4" descr="A white logo with a black background&#10;&#10;AI-generated content may be incorrect.">
            <a:extLst>
              <a:ext uri="{FF2B5EF4-FFF2-40B4-BE49-F238E27FC236}">
                <a16:creationId xmlns:a16="http://schemas.microsoft.com/office/drawing/2014/main" id="{AC6CCD55-0322-C12D-65CE-CCE271E6B792}"/>
              </a:ext>
            </a:extLst>
          </p:cNvPr>
          <p:cNvPicPr>
            <a:picLocks noChangeAspect="1"/>
          </p:cNvPicPr>
          <p:nvPr userDrawn="1"/>
        </p:nvPicPr>
        <p:blipFill>
          <a:blip r:embed="rId2"/>
          <a:stretch>
            <a:fillRect/>
          </a:stretch>
        </p:blipFill>
        <p:spPr>
          <a:xfrm>
            <a:off x="4201911" y="4403321"/>
            <a:ext cx="740179" cy="740179"/>
          </a:xfrm>
          <a:prstGeom prst="rect">
            <a:avLst/>
          </a:prstGeom>
        </p:spPr>
      </p:pic>
    </p:spTree>
    <p:extLst>
      <p:ext uri="{BB962C8B-B14F-4D97-AF65-F5344CB8AC3E}">
        <p14:creationId xmlns:p14="http://schemas.microsoft.com/office/powerpoint/2010/main" val="190699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Headline/Subhead v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247015A-EBC0-F6DF-8E02-C60775AD1D7B}"/>
              </a:ext>
            </a:extLst>
          </p:cNvPr>
          <p:cNvSpPr>
            <a:spLocks noGrp="1"/>
          </p:cNvSpPr>
          <p:nvPr>
            <p:ph type="sldNum" sz="quarter" idx="4"/>
          </p:nvPr>
        </p:nvSpPr>
        <p:spPr>
          <a:xfrm>
            <a:off x="6987721" y="4767263"/>
            <a:ext cx="2057400" cy="274637"/>
          </a:xfrm>
          <a:prstGeom prst="rect">
            <a:avLst/>
          </a:prstGeom>
        </p:spPr>
        <p:txBody>
          <a:bodyPr vert="horz" lIns="91440" tIns="45720" rIns="91440" bIns="45720" rtlCol="0" anchor="ctr"/>
          <a:lstStyle>
            <a:lvl1pPr algn="r">
              <a:defRPr sz="1200" b="0" i="0">
                <a:solidFill>
                  <a:schemeClr val="bg1"/>
                </a:solidFill>
                <a:latin typeface="Lexend Light" pitchFamily="2" charset="77"/>
                <a:ea typeface="Verdana" panose="020B0604030504040204" pitchFamily="34" charset="0"/>
                <a:cs typeface="Verdana" panose="020B0604030504040204" pitchFamily="34" charset="0"/>
              </a:defRPr>
            </a:lvl1pPr>
          </a:lstStyle>
          <a:p>
            <a:fld id="{351945DB-143D-824E-A19D-F0F1F8D2BA55}" type="slidenum">
              <a:rPr lang="en-US" smtClean="0"/>
              <a:pPr/>
              <a:t>‹#›</a:t>
            </a:fld>
            <a:endParaRPr lang="en-US"/>
          </a:p>
        </p:txBody>
      </p:sp>
      <p:sp>
        <p:nvSpPr>
          <p:cNvPr id="2" name="Text Placeholder 4">
            <a:extLst>
              <a:ext uri="{FF2B5EF4-FFF2-40B4-BE49-F238E27FC236}">
                <a16:creationId xmlns:a16="http://schemas.microsoft.com/office/drawing/2014/main" id="{D07F4BF2-ED71-2CFD-F782-E02789F914E5}"/>
              </a:ext>
            </a:extLst>
          </p:cNvPr>
          <p:cNvSpPr>
            <a:spLocks noGrp="1"/>
          </p:cNvSpPr>
          <p:nvPr>
            <p:ph type="body" sz="quarter" idx="10" hasCustomPrompt="1"/>
          </p:nvPr>
        </p:nvSpPr>
        <p:spPr>
          <a:xfrm>
            <a:off x="-52647" y="2108172"/>
            <a:ext cx="9249295" cy="394716"/>
          </a:xfrm>
          <a:prstGeom prst="rect">
            <a:avLst/>
          </a:prstGeom>
        </p:spPr>
        <p:txBody>
          <a:bodyPr/>
          <a:lstStyle>
            <a:lvl1pPr marL="0" indent="0" algn="ctr">
              <a:buNone/>
              <a:defRPr sz="3600" b="1" i="0">
                <a:solidFill>
                  <a:schemeClr val="bg1"/>
                </a:solidFill>
                <a:latin typeface="Lexend Black" pitchFamily="2" charset="77"/>
                <a:ea typeface="Verdana" panose="020B0604030504040204" pitchFamily="34" charset="0"/>
                <a:cs typeface="Verdana" panose="020B0604030504040204" pitchFamily="34" charset="0"/>
              </a:defRPr>
            </a:lvl1pPr>
          </a:lstStyle>
          <a:p>
            <a:pPr lvl="0"/>
            <a:r>
              <a:rPr lang="en-US" dirty="0"/>
              <a:t>DIVIDER SLIDE TITLE</a:t>
            </a:r>
          </a:p>
        </p:txBody>
      </p:sp>
      <p:sp>
        <p:nvSpPr>
          <p:cNvPr id="3" name="Text Placeholder 6">
            <a:extLst>
              <a:ext uri="{FF2B5EF4-FFF2-40B4-BE49-F238E27FC236}">
                <a16:creationId xmlns:a16="http://schemas.microsoft.com/office/drawing/2014/main" id="{D3ACA2C8-E0E5-F112-E808-D474611D373F}"/>
              </a:ext>
            </a:extLst>
          </p:cNvPr>
          <p:cNvSpPr>
            <a:spLocks noGrp="1"/>
          </p:cNvSpPr>
          <p:nvPr>
            <p:ph type="body" sz="quarter" idx="11" hasCustomPrompt="1"/>
          </p:nvPr>
        </p:nvSpPr>
        <p:spPr>
          <a:xfrm>
            <a:off x="511190" y="2704628"/>
            <a:ext cx="8121621" cy="394716"/>
          </a:xfrm>
          <a:prstGeom prst="rect">
            <a:avLst/>
          </a:prstGeom>
        </p:spPr>
        <p:txBody>
          <a:bodyPr/>
          <a:lstStyle>
            <a:lvl1pPr marL="0" indent="0" algn="ctr">
              <a:buNone/>
              <a:defRPr sz="1800" b="0" i="0">
                <a:solidFill>
                  <a:schemeClr val="bg1"/>
                </a:solidFill>
                <a:latin typeface="Lexend Light" pitchFamily="2" charset="77"/>
                <a:ea typeface="Verdana" panose="020B0604030504040204" pitchFamily="34" charset="0"/>
                <a:cs typeface="Verdana" panose="020B0604030504040204" pitchFamily="34" charset="0"/>
              </a:defRPr>
            </a:lvl1pPr>
          </a:lstStyle>
          <a:p>
            <a:pPr lvl="0"/>
            <a:r>
              <a:rPr lang="en-US" dirty="0"/>
              <a:t>Divider Slide Subtitle</a:t>
            </a:r>
          </a:p>
        </p:txBody>
      </p:sp>
    </p:spTree>
    <p:extLst>
      <p:ext uri="{BB962C8B-B14F-4D97-AF65-F5344CB8AC3E}">
        <p14:creationId xmlns:p14="http://schemas.microsoft.com/office/powerpoint/2010/main" val="411189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Headline v1">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00928C0-DE1C-07C8-B57B-FF3B8A4C6481}"/>
              </a:ext>
            </a:extLst>
          </p:cNvPr>
          <p:cNvSpPr>
            <a:spLocks noGrp="1"/>
          </p:cNvSpPr>
          <p:nvPr>
            <p:ph type="sldNum" sz="quarter" idx="4"/>
          </p:nvPr>
        </p:nvSpPr>
        <p:spPr>
          <a:xfrm>
            <a:off x="6987721" y="4767263"/>
            <a:ext cx="2057400" cy="274637"/>
          </a:xfrm>
          <a:prstGeom prst="rect">
            <a:avLst/>
          </a:prstGeom>
        </p:spPr>
        <p:txBody>
          <a:bodyPr vert="horz" lIns="91440" tIns="45720" rIns="91440" bIns="45720" rtlCol="0" anchor="ctr"/>
          <a:lstStyle>
            <a:lvl1pPr algn="r">
              <a:defRPr sz="1200" b="0" i="0">
                <a:solidFill>
                  <a:schemeClr val="bg1"/>
                </a:solidFill>
                <a:latin typeface="Lexend Light" pitchFamily="2" charset="77"/>
                <a:ea typeface="Verdana" panose="020B0604030504040204" pitchFamily="34" charset="0"/>
                <a:cs typeface="Verdana" panose="020B0604030504040204" pitchFamily="34" charset="0"/>
              </a:defRPr>
            </a:lvl1pPr>
          </a:lstStyle>
          <a:p>
            <a:fld id="{351945DB-143D-824E-A19D-F0F1F8D2BA55}" type="slidenum">
              <a:rPr lang="en-US" smtClean="0"/>
              <a:pPr/>
              <a:t>‹#›</a:t>
            </a:fld>
            <a:endParaRPr lang="en-US"/>
          </a:p>
        </p:txBody>
      </p:sp>
      <p:sp>
        <p:nvSpPr>
          <p:cNvPr id="2" name="Text Placeholder 4">
            <a:extLst>
              <a:ext uri="{FF2B5EF4-FFF2-40B4-BE49-F238E27FC236}">
                <a16:creationId xmlns:a16="http://schemas.microsoft.com/office/drawing/2014/main" id="{F047021D-7FE9-95F8-A092-3CD2B9BE23E2}"/>
              </a:ext>
            </a:extLst>
          </p:cNvPr>
          <p:cNvSpPr>
            <a:spLocks noGrp="1"/>
          </p:cNvSpPr>
          <p:nvPr>
            <p:ph type="body" sz="quarter" idx="10" hasCustomPrompt="1"/>
          </p:nvPr>
        </p:nvSpPr>
        <p:spPr>
          <a:xfrm>
            <a:off x="-52647" y="2374392"/>
            <a:ext cx="9249295" cy="394716"/>
          </a:xfrm>
          <a:prstGeom prst="rect">
            <a:avLst/>
          </a:prstGeom>
        </p:spPr>
        <p:txBody>
          <a:bodyPr/>
          <a:lstStyle>
            <a:lvl1pPr marL="0" indent="0" algn="ctr">
              <a:buNone/>
              <a:defRPr sz="3600" b="1" i="0">
                <a:solidFill>
                  <a:schemeClr val="bg1"/>
                </a:solidFill>
                <a:latin typeface="Lexend Black" pitchFamily="2" charset="77"/>
                <a:ea typeface="Verdana" panose="020B0604030504040204" pitchFamily="34" charset="0"/>
                <a:cs typeface="Verdana" panose="020B0604030504040204" pitchFamily="34" charset="0"/>
              </a:defRPr>
            </a:lvl1pPr>
          </a:lstStyle>
          <a:p>
            <a:pPr lvl="0"/>
            <a:r>
              <a:rPr lang="en-US" dirty="0"/>
              <a:t>DIVIDER SLIDE TITLE</a:t>
            </a:r>
          </a:p>
        </p:txBody>
      </p:sp>
      <p:pic>
        <p:nvPicPr>
          <p:cNvPr id="5" name="Picture 4" descr="A white logo with a black background&#10;&#10;AI-generated content may be incorrect.">
            <a:extLst>
              <a:ext uri="{FF2B5EF4-FFF2-40B4-BE49-F238E27FC236}">
                <a16:creationId xmlns:a16="http://schemas.microsoft.com/office/drawing/2014/main" id="{56927B8A-885B-8449-702E-A003D8CC4F89}"/>
              </a:ext>
            </a:extLst>
          </p:cNvPr>
          <p:cNvPicPr>
            <a:picLocks noChangeAspect="1"/>
          </p:cNvPicPr>
          <p:nvPr userDrawn="1"/>
        </p:nvPicPr>
        <p:blipFill>
          <a:blip r:embed="rId2"/>
          <a:stretch>
            <a:fillRect/>
          </a:stretch>
        </p:blipFill>
        <p:spPr>
          <a:xfrm>
            <a:off x="4201911" y="4403321"/>
            <a:ext cx="740179" cy="740179"/>
          </a:xfrm>
          <a:prstGeom prst="rect">
            <a:avLst/>
          </a:prstGeom>
        </p:spPr>
      </p:pic>
    </p:spTree>
    <p:extLst>
      <p:ext uri="{BB962C8B-B14F-4D97-AF65-F5344CB8AC3E}">
        <p14:creationId xmlns:p14="http://schemas.microsoft.com/office/powerpoint/2010/main" val="358004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Headline v2">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00928C0-DE1C-07C8-B57B-FF3B8A4C6481}"/>
              </a:ext>
            </a:extLst>
          </p:cNvPr>
          <p:cNvSpPr>
            <a:spLocks noGrp="1"/>
          </p:cNvSpPr>
          <p:nvPr>
            <p:ph type="sldNum" sz="quarter" idx="4"/>
          </p:nvPr>
        </p:nvSpPr>
        <p:spPr>
          <a:xfrm>
            <a:off x="6987721" y="4767263"/>
            <a:ext cx="2057400" cy="274637"/>
          </a:xfrm>
          <a:prstGeom prst="rect">
            <a:avLst/>
          </a:prstGeom>
        </p:spPr>
        <p:txBody>
          <a:bodyPr vert="horz" lIns="91440" tIns="45720" rIns="91440" bIns="45720" rtlCol="0" anchor="ctr"/>
          <a:lstStyle>
            <a:lvl1pPr algn="r">
              <a:defRPr sz="1200" b="0" i="0">
                <a:solidFill>
                  <a:schemeClr val="bg1"/>
                </a:solidFill>
                <a:latin typeface="Lexend Light" pitchFamily="2" charset="77"/>
                <a:ea typeface="Verdana" panose="020B0604030504040204" pitchFamily="34" charset="0"/>
                <a:cs typeface="Verdana" panose="020B0604030504040204" pitchFamily="34" charset="0"/>
              </a:defRPr>
            </a:lvl1pPr>
          </a:lstStyle>
          <a:p>
            <a:fld id="{351945DB-143D-824E-A19D-F0F1F8D2BA55}" type="slidenum">
              <a:rPr lang="en-US" smtClean="0"/>
              <a:pPr/>
              <a:t>‹#›</a:t>
            </a:fld>
            <a:endParaRPr lang="en-US"/>
          </a:p>
        </p:txBody>
      </p:sp>
      <p:sp>
        <p:nvSpPr>
          <p:cNvPr id="2" name="Text Placeholder 4">
            <a:extLst>
              <a:ext uri="{FF2B5EF4-FFF2-40B4-BE49-F238E27FC236}">
                <a16:creationId xmlns:a16="http://schemas.microsoft.com/office/drawing/2014/main" id="{F047021D-7FE9-95F8-A092-3CD2B9BE23E2}"/>
              </a:ext>
            </a:extLst>
          </p:cNvPr>
          <p:cNvSpPr>
            <a:spLocks noGrp="1"/>
          </p:cNvSpPr>
          <p:nvPr>
            <p:ph type="body" sz="quarter" idx="10" hasCustomPrompt="1"/>
          </p:nvPr>
        </p:nvSpPr>
        <p:spPr>
          <a:xfrm>
            <a:off x="-52647" y="2374392"/>
            <a:ext cx="9249295" cy="394716"/>
          </a:xfrm>
          <a:prstGeom prst="rect">
            <a:avLst/>
          </a:prstGeom>
        </p:spPr>
        <p:txBody>
          <a:bodyPr/>
          <a:lstStyle>
            <a:lvl1pPr marL="0" indent="0" algn="ctr">
              <a:buNone/>
              <a:defRPr sz="3600" b="1" i="0">
                <a:solidFill>
                  <a:schemeClr val="bg1"/>
                </a:solidFill>
                <a:latin typeface="Lexend Black" pitchFamily="2" charset="77"/>
                <a:ea typeface="Verdana" panose="020B0604030504040204" pitchFamily="34" charset="0"/>
                <a:cs typeface="Verdana" panose="020B0604030504040204" pitchFamily="34" charset="0"/>
              </a:defRPr>
            </a:lvl1pPr>
          </a:lstStyle>
          <a:p>
            <a:pPr lvl="0"/>
            <a:r>
              <a:rPr lang="en-US" dirty="0"/>
              <a:t>DIVIDER SLIDE TITLE</a:t>
            </a:r>
          </a:p>
        </p:txBody>
      </p:sp>
    </p:spTree>
    <p:extLst>
      <p:ext uri="{BB962C8B-B14F-4D97-AF65-F5344CB8AC3E}">
        <p14:creationId xmlns:p14="http://schemas.microsoft.com/office/powerpoint/2010/main" val="409634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08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Single Line Headlin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1EA0-F1D8-A065-2C54-15A9AA479625}"/>
              </a:ext>
            </a:extLst>
          </p:cNvPr>
          <p:cNvSpPr>
            <a:spLocks noGrp="1"/>
          </p:cNvSpPr>
          <p:nvPr>
            <p:ph type="title" hasCustomPrompt="1"/>
          </p:nvPr>
        </p:nvSpPr>
        <p:spPr>
          <a:xfrm>
            <a:off x="258536" y="202180"/>
            <a:ext cx="7886700" cy="274637"/>
          </a:xfrm>
        </p:spPr>
        <p:txBody>
          <a:bodyPr>
            <a:noAutofit/>
          </a:bodyPr>
          <a:lstStyle>
            <a:lvl1pPr>
              <a:defRPr sz="2400" b="1" i="0">
                <a:solidFill>
                  <a:srgbClr val="007932"/>
                </a:solidFill>
                <a:latin typeface="Lexend Black" pitchFamily="2" charset="77"/>
                <a:ea typeface="Verdana" panose="020B0604030504040204" pitchFamily="34" charset="0"/>
                <a:cs typeface="Verdana" panose="020B0604030504040204" pitchFamily="34" charset="0"/>
              </a:defRPr>
            </a:lvl1pPr>
          </a:lstStyle>
          <a:p>
            <a:r>
              <a:rPr lang="en-US" dirty="0"/>
              <a:t>Slide headline</a:t>
            </a:r>
          </a:p>
        </p:txBody>
      </p:sp>
      <p:sp>
        <p:nvSpPr>
          <p:cNvPr id="4" name="Text Placeholder 2">
            <a:extLst>
              <a:ext uri="{FF2B5EF4-FFF2-40B4-BE49-F238E27FC236}">
                <a16:creationId xmlns:a16="http://schemas.microsoft.com/office/drawing/2014/main" id="{BD9CB196-8E14-34D1-9BEE-E1DA64EC8C0B}"/>
              </a:ext>
            </a:extLst>
          </p:cNvPr>
          <p:cNvSpPr>
            <a:spLocks noGrp="1"/>
          </p:cNvSpPr>
          <p:nvPr>
            <p:ph idx="1" hasCustomPrompt="1"/>
          </p:nvPr>
        </p:nvSpPr>
        <p:spPr>
          <a:xfrm>
            <a:off x="628650" y="695969"/>
            <a:ext cx="7886700" cy="3262312"/>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marL="457200" indent="0">
              <a:buClr>
                <a:srgbClr val="1A4420"/>
              </a:buClr>
              <a:buSzPct val="100000"/>
              <a:buNone/>
              <a:defRPr sz="1600">
                <a:solidFill>
                  <a:srgbClr val="1A4420"/>
                </a:solidFill>
                <a:latin typeface="Lexend Light" pitchFamily="2" charset="77"/>
                <a:ea typeface="Verdana" panose="020B0604030504040204" pitchFamily="34" charset="0"/>
                <a:cs typeface="Verdana" panose="020B0604030504040204" pitchFamily="34" charset="0"/>
              </a:defRPr>
            </a:lvl2pPr>
            <a:lvl3pPr marL="914400" indent="0">
              <a:buClr>
                <a:srgbClr val="1A4420"/>
              </a:buClr>
              <a:buSzPct val="100000"/>
              <a:buNone/>
              <a:defRPr sz="1600">
                <a:solidFill>
                  <a:srgbClr val="1A4420"/>
                </a:solidFill>
                <a:latin typeface="Lexend Light" pitchFamily="2" charset="77"/>
                <a:ea typeface="Verdana" panose="020B0604030504040204" pitchFamily="34" charset="0"/>
                <a:cs typeface="Verdana" panose="020B0604030504040204" pitchFamily="34" charset="0"/>
              </a:defRPr>
            </a:lvl3pPr>
            <a:lvl4pPr marL="1371600" indent="0">
              <a:buClr>
                <a:srgbClr val="1A4420"/>
              </a:buClr>
              <a:buSzPct val="100000"/>
              <a:buNone/>
              <a:defRPr sz="160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A green logo with a black background&#10;&#10;AI-generated content may be incorrect.">
            <a:extLst>
              <a:ext uri="{FF2B5EF4-FFF2-40B4-BE49-F238E27FC236}">
                <a16:creationId xmlns:a16="http://schemas.microsoft.com/office/drawing/2014/main" id="{6E9B99AD-544A-41C6-955D-D6DF1C298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5350" y="61141"/>
            <a:ext cx="544285" cy="544285"/>
          </a:xfrm>
          <a:prstGeom prst="rect">
            <a:avLst/>
          </a:prstGeom>
        </p:spPr>
      </p:pic>
      <p:sp>
        <p:nvSpPr>
          <p:cNvPr id="5" name="Footer Placeholder 3">
            <a:extLst>
              <a:ext uri="{FF2B5EF4-FFF2-40B4-BE49-F238E27FC236}">
                <a16:creationId xmlns:a16="http://schemas.microsoft.com/office/drawing/2014/main" id="{356C18EA-12E4-EBAB-61F4-96979B3D471B}"/>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Tree>
    <p:extLst>
      <p:ext uri="{BB962C8B-B14F-4D97-AF65-F5344CB8AC3E}">
        <p14:creationId xmlns:p14="http://schemas.microsoft.com/office/powerpoint/2010/main" val="100912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Single Line Headlin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1EA0-F1D8-A065-2C54-15A9AA479625}"/>
              </a:ext>
            </a:extLst>
          </p:cNvPr>
          <p:cNvSpPr>
            <a:spLocks noGrp="1"/>
          </p:cNvSpPr>
          <p:nvPr>
            <p:ph type="title" hasCustomPrompt="1"/>
          </p:nvPr>
        </p:nvSpPr>
        <p:spPr>
          <a:xfrm>
            <a:off x="258536" y="202180"/>
            <a:ext cx="7886700" cy="274637"/>
          </a:xfrm>
        </p:spPr>
        <p:txBody>
          <a:bodyPr>
            <a:noAutofit/>
          </a:bodyPr>
          <a:lstStyle>
            <a:lvl1pPr>
              <a:defRPr sz="2400" b="1" i="0">
                <a:solidFill>
                  <a:srgbClr val="007932"/>
                </a:solidFill>
                <a:latin typeface="Lexend Black" pitchFamily="2" charset="77"/>
                <a:ea typeface="Verdana" panose="020B0604030504040204" pitchFamily="34" charset="0"/>
                <a:cs typeface="Verdana" panose="020B0604030504040204" pitchFamily="34" charset="0"/>
              </a:defRPr>
            </a:lvl1pPr>
          </a:lstStyle>
          <a:p>
            <a:r>
              <a:rPr lang="en-US" dirty="0"/>
              <a:t>Slide headline</a:t>
            </a:r>
          </a:p>
        </p:txBody>
      </p:sp>
      <p:sp>
        <p:nvSpPr>
          <p:cNvPr id="4" name="Text Placeholder 2">
            <a:extLst>
              <a:ext uri="{FF2B5EF4-FFF2-40B4-BE49-F238E27FC236}">
                <a16:creationId xmlns:a16="http://schemas.microsoft.com/office/drawing/2014/main" id="{BD9CB196-8E14-34D1-9BEE-E1DA64EC8C0B}"/>
              </a:ext>
            </a:extLst>
          </p:cNvPr>
          <p:cNvSpPr>
            <a:spLocks noGrp="1"/>
          </p:cNvSpPr>
          <p:nvPr>
            <p:ph idx="1" hasCustomPrompt="1"/>
          </p:nvPr>
        </p:nvSpPr>
        <p:spPr>
          <a:xfrm>
            <a:off x="628650" y="695969"/>
            <a:ext cx="7886700" cy="3262312"/>
          </a:xfrm>
          <a:prstGeom prst="rect">
            <a:avLst/>
          </a:prstGeom>
        </p:spPr>
        <p:txBody>
          <a:bodyPr vert="horz" lIns="91440" tIns="45720" rIns="91440" bIns="45720" rtlCol="0">
            <a:normAutofit/>
          </a:bodyPr>
          <a:lstStyle>
            <a:lvl1pPr marL="0" indent="0">
              <a:buNone/>
              <a:defRPr sz="2000" b="0" i="0">
                <a:solidFill>
                  <a:srgbClr val="1A4420"/>
                </a:solidFill>
                <a:latin typeface="Lexend Light" pitchFamily="2" charset="77"/>
                <a:ea typeface="Verdana" panose="020B0604030504040204" pitchFamily="34" charset="0"/>
                <a:cs typeface="Verdana" panose="020B0604030504040204" pitchFamily="34" charset="0"/>
              </a:defRPr>
            </a:lvl1pPr>
            <a:lvl2pPr marL="457200" indent="0">
              <a:buClr>
                <a:srgbClr val="1A4420"/>
              </a:buClr>
              <a:buSzPct val="100000"/>
              <a:buNone/>
              <a:defRPr sz="1600">
                <a:solidFill>
                  <a:srgbClr val="1A4420"/>
                </a:solidFill>
                <a:latin typeface="Lexend Light" pitchFamily="2" charset="77"/>
                <a:ea typeface="Verdana" panose="020B0604030504040204" pitchFamily="34" charset="0"/>
                <a:cs typeface="Verdana" panose="020B0604030504040204" pitchFamily="34" charset="0"/>
              </a:defRPr>
            </a:lvl2pPr>
            <a:lvl3pPr marL="914400" indent="0">
              <a:buClr>
                <a:srgbClr val="1A4420"/>
              </a:buClr>
              <a:buSzPct val="100000"/>
              <a:buNone/>
              <a:defRPr sz="1600">
                <a:solidFill>
                  <a:srgbClr val="1A4420"/>
                </a:solidFill>
                <a:latin typeface="Lexend Light" pitchFamily="2" charset="77"/>
                <a:ea typeface="Verdana" panose="020B0604030504040204" pitchFamily="34" charset="0"/>
                <a:cs typeface="Verdana" panose="020B0604030504040204" pitchFamily="34" charset="0"/>
              </a:defRPr>
            </a:lvl3pPr>
            <a:lvl4pPr marL="1371600" indent="0">
              <a:buClr>
                <a:srgbClr val="1A4420"/>
              </a:buClr>
              <a:buSzPct val="100000"/>
              <a:buNone/>
              <a:defRPr sz="1600">
                <a:solidFill>
                  <a:srgbClr val="1A4420"/>
                </a:solidFill>
                <a:latin typeface="Lexend Light" pitchFamily="2" charset="77"/>
                <a:ea typeface="Verdana" panose="020B0604030504040204" pitchFamily="34" charset="0"/>
                <a:cs typeface="Verdana" panose="020B060403050404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Footer Placeholder 3">
            <a:extLst>
              <a:ext uri="{FF2B5EF4-FFF2-40B4-BE49-F238E27FC236}">
                <a16:creationId xmlns:a16="http://schemas.microsoft.com/office/drawing/2014/main" id="{370C3777-D6C6-4183-F7EF-E8774A5DD81B}"/>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Tree>
    <p:extLst>
      <p:ext uri="{BB962C8B-B14F-4D97-AF65-F5344CB8AC3E}">
        <p14:creationId xmlns:p14="http://schemas.microsoft.com/office/powerpoint/2010/main" val="1592019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oogle Shape;77;p16">
            <a:extLst>
              <a:ext uri="{FF2B5EF4-FFF2-40B4-BE49-F238E27FC236}">
                <a16:creationId xmlns:a16="http://schemas.microsoft.com/office/drawing/2014/main" id="{40D92477-50A5-02D7-6183-76004A918960}"/>
              </a:ext>
            </a:extLst>
          </p:cNvPr>
          <p:cNvPicPr preferRelativeResize="0"/>
          <p:nvPr userDrawn="1"/>
        </p:nvPicPr>
        <p:blipFill rotWithShape="1">
          <a:blip r:embed="rId4">
            <a:alphaModFix/>
          </a:blip>
          <a:srcRect r="1409" b="19839"/>
          <a:stretch/>
        </p:blipFill>
        <p:spPr>
          <a:xfrm>
            <a:off x="-66249" y="-66975"/>
            <a:ext cx="9276498" cy="5277449"/>
          </a:xfrm>
          <a:prstGeom prst="rect">
            <a:avLst/>
          </a:prstGeom>
          <a:noFill/>
          <a:ln>
            <a:noFill/>
          </a:ln>
        </p:spPr>
      </p:pic>
    </p:spTree>
    <p:extLst>
      <p:ext uri="{BB962C8B-B14F-4D97-AF65-F5344CB8AC3E}">
        <p14:creationId xmlns:p14="http://schemas.microsoft.com/office/powerpoint/2010/main" val="1296385953"/>
      </p:ext>
    </p:extLst>
  </p:cSld>
  <p:clrMap bg1="lt1" tx1="dk1" bg2="lt2" tx2="dk2" accent1="accent1" accent2="accent2" accent3="accent3" accent4="accent4" accent5="accent5" accent6="accent6" hlink="hlink" folHlink="folHlink"/>
  <p:sldLayoutIdLst>
    <p:sldLayoutId id="2147483678"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oogle Shape;77;p16">
            <a:extLst>
              <a:ext uri="{FF2B5EF4-FFF2-40B4-BE49-F238E27FC236}">
                <a16:creationId xmlns:a16="http://schemas.microsoft.com/office/drawing/2014/main" id="{40D92477-50A5-02D7-6183-76004A918960}"/>
              </a:ext>
            </a:extLst>
          </p:cNvPr>
          <p:cNvPicPr preferRelativeResize="0"/>
          <p:nvPr userDrawn="1"/>
        </p:nvPicPr>
        <p:blipFill rotWithShape="1">
          <a:blip r:embed="rId7">
            <a:alphaModFix/>
          </a:blip>
          <a:srcRect r="1409" b="19839"/>
          <a:stretch/>
        </p:blipFill>
        <p:spPr>
          <a:xfrm>
            <a:off x="-66249" y="-66975"/>
            <a:ext cx="9276498" cy="5277449"/>
          </a:xfrm>
          <a:prstGeom prst="rect">
            <a:avLst/>
          </a:prstGeom>
          <a:noFill/>
          <a:ln>
            <a:noFill/>
          </a:ln>
        </p:spPr>
      </p:pic>
    </p:spTree>
    <p:extLst>
      <p:ext uri="{BB962C8B-B14F-4D97-AF65-F5344CB8AC3E}">
        <p14:creationId xmlns:p14="http://schemas.microsoft.com/office/powerpoint/2010/main" val="720991427"/>
      </p:ext>
    </p:extLst>
  </p:cSld>
  <p:clrMap bg1="lt1" tx1="dk1" bg2="lt2" tx2="dk2" accent1="accent1" accent2="accent2" accent3="accent3" accent4="accent4" accent5="accent5" accent6="accent6" hlink="hlink" folHlink="folHlink"/>
  <p:sldLayoutIdLst>
    <p:sldLayoutId id="2147483682" r:id="rId1"/>
    <p:sldLayoutId id="2147483680" r:id="rId2"/>
    <p:sldLayoutId id="2147483683" r:id="rId3"/>
    <p:sldLayoutId id="2147483681" r:id="rId4"/>
    <p:sldLayoutId id="214748367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26F10-5DEA-C94D-C953-037F86269827}"/>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26045C-0141-DED2-CCA3-96BD839FE42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BA28A0F4-1904-A7A4-2438-B3E72B3CCDB0}"/>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Tree>
    <p:extLst>
      <p:ext uri="{BB962C8B-B14F-4D97-AF65-F5344CB8AC3E}">
        <p14:creationId xmlns:p14="http://schemas.microsoft.com/office/powerpoint/2010/main" val="253365938"/>
      </p:ext>
    </p:extLst>
  </p:cSld>
  <p:clrMap bg1="lt1" tx1="dk1" bg2="lt2" tx2="dk2" accent1="accent1" accent2="accent2" accent3="accent3" accent4="accent4" accent5="accent5" accent6="accent6" hlink="hlink" folHlink="folHlink"/>
  <p:sldLayoutIdLst>
    <p:sldLayoutId id="2147483696" r:id="rId1"/>
    <p:sldLayoutId id="2147483663" r:id="rId2"/>
    <p:sldLayoutId id="2147483699" r:id="rId3"/>
    <p:sldLayoutId id="2147483698" r:id="rId4"/>
    <p:sldLayoutId id="2147483703" r:id="rId5"/>
    <p:sldLayoutId id="2147483704" r:id="rId6"/>
    <p:sldLayoutId id="2147483705" r:id="rId7"/>
    <p:sldLayoutId id="2147483706" r:id="rId8"/>
    <p:sldLayoutId id="2147483701" r:id="rId9"/>
    <p:sldLayoutId id="2147483700" r:id="rId10"/>
    <p:sldLayoutId id="2147483697" r:id="rId11"/>
    <p:sldLayoutId id="2147483688" r:id="rId12"/>
    <p:sldLayoutId id="2147483690" r:id="rId13"/>
  </p:sldLayoutIdLst>
  <p:txStyles>
    <p:titleStyle>
      <a:lvl1pPr algn="l" defTabSz="914400" rtl="0" eaLnBrk="1" latinLnBrk="0" hangingPunct="1">
        <a:lnSpc>
          <a:spcPct val="90000"/>
        </a:lnSpc>
        <a:spcBef>
          <a:spcPct val="0"/>
        </a:spcBef>
        <a:buNone/>
        <a:defRPr sz="3600" b="0" i="0" kern="1200">
          <a:solidFill>
            <a:srgbClr val="1A4420"/>
          </a:solidFill>
          <a:latin typeface="Lexend Light" pitchFamily="2" charset="77"/>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1A4420"/>
          </a:solidFill>
          <a:latin typeface="Lexend Light" pitchFamily="2" charset="77"/>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1A4420"/>
          </a:solidFill>
          <a:latin typeface="Lexend Light" pitchFamily="2" charset="77"/>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1A4420"/>
          </a:solidFill>
          <a:latin typeface="Lexend Light" pitchFamily="2" charset="77"/>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1A4420"/>
          </a:solidFill>
          <a:latin typeface="Lexend Light" pitchFamily="2" charset="77"/>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1A4420"/>
          </a:solidFill>
          <a:latin typeface="Lexend Light" pitchFamily="2" charset="77"/>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oogle Shape;77;p16">
            <a:extLst>
              <a:ext uri="{FF2B5EF4-FFF2-40B4-BE49-F238E27FC236}">
                <a16:creationId xmlns:a16="http://schemas.microsoft.com/office/drawing/2014/main" id="{40D92477-50A5-02D7-6183-76004A918960}"/>
              </a:ext>
            </a:extLst>
          </p:cNvPr>
          <p:cNvPicPr preferRelativeResize="0"/>
          <p:nvPr userDrawn="1"/>
        </p:nvPicPr>
        <p:blipFill rotWithShape="1">
          <a:blip r:embed="rId4">
            <a:alphaModFix/>
          </a:blip>
          <a:srcRect t="1263" r="62660" b="20610"/>
          <a:stretch/>
        </p:blipFill>
        <p:spPr>
          <a:xfrm flipH="1">
            <a:off x="0" y="1"/>
            <a:ext cx="3513392" cy="5143500"/>
          </a:xfrm>
          <a:prstGeom prst="rect">
            <a:avLst/>
          </a:prstGeom>
          <a:noFill/>
          <a:ln>
            <a:noFill/>
          </a:ln>
        </p:spPr>
      </p:pic>
      <p:sp>
        <p:nvSpPr>
          <p:cNvPr id="3" name="Footer Placeholder 3">
            <a:extLst>
              <a:ext uri="{FF2B5EF4-FFF2-40B4-BE49-F238E27FC236}">
                <a16:creationId xmlns:a16="http://schemas.microsoft.com/office/drawing/2014/main" id="{92EC285C-6683-4DCB-B19D-82D4585E1FD4}"/>
              </a:ext>
            </a:extLst>
          </p:cNvPr>
          <p:cNvSpPr>
            <a:spLocks noGrp="1"/>
          </p:cNvSpPr>
          <p:nvPr>
            <p:ph type="ftr" sz="quarter" idx="3"/>
          </p:nvPr>
        </p:nvSpPr>
        <p:spPr>
          <a:xfrm>
            <a:off x="5971935" y="4767263"/>
            <a:ext cx="30861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351945DB-143D-824E-A19D-F0F1F8D2BA55}" type="slidenum">
              <a:rPr lang="en-US" smtClean="0"/>
              <a:pPr/>
              <a:t>‹#›</a:t>
            </a:fld>
            <a:endParaRPr lang="en-US" dirty="0"/>
          </a:p>
        </p:txBody>
      </p:sp>
    </p:spTree>
    <p:extLst>
      <p:ext uri="{BB962C8B-B14F-4D97-AF65-F5344CB8AC3E}">
        <p14:creationId xmlns:p14="http://schemas.microsoft.com/office/powerpoint/2010/main" val="2888713217"/>
      </p:ext>
    </p:extLst>
  </p:cSld>
  <p:clrMap bg1="lt1" tx1="dk1" bg2="lt2" tx2="dk2" accent1="accent1" accent2="accent2" accent3="accent3" accent4="accent4" accent5="accent5" accent6="accent6" hlink="hlink" folHlink="folHlink"/>
  <p:sldLayoutIdLst>
    <p:sldLayoutId id="2147483692"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oogle Shape;77;p16">
            <a:extLst>
              <a:ext uri="{FF2B5EF4-FFF2-40B4-BE49-F238E27FC236}">
                <a16:creationId xmlns:a16="http://schemas.microsoft.com/office/drawing/2014/main" id="{40D92477-50A5-02D7-6183-76004A918960}"/>
              </a:ext>
            </a:extLst>
          </p:cNvPr>
          <p:cNvPicPr preferRelativeResize="0"/>
          <p:nvPr userDrawn="1"/>
        </p:nvPicPr>
        <p:blipFill rotWithShape="1">
          <a:blip r:embed="rId4">
            <a:alphaModFix/>
          </a:blip>
          <a:srcRect r="1409" b="19839"/>
          <a:stretch/>
        </p:blipFill>
        <p:spPr>
          <a:xfrm>
            <a:off x="-66249" y="-66975"/>
            <a:ext cx="9276498" cy="5277449"/>
          </a:xfrm>
          <a:prstGeom prst="rect">
            <a:avLst/>
          </a:prstGeom>
          <a:noFill/>
          <a:ln>
            <a:noFill/>
          </a:ln>
        </p:spPr>
      </p:pic>
    </p:spTree>
    <p:extLst>
      <p:ext uri="{BB962C8B-B14F-4D97-AF65-F5344CB8AC3E}">
        <p14:creationId xmlns:p14="http://schemas.microsoft.com/office/powerpoint/2010/main" val="1781280641"/>
      </p:ext>
    </p:extLst>
  </p:cSld>
  <p:clrMap bg1="lt1" tx1="dk1" bg2="lt2" tx2="dk2" accent1="accent1" accent2="accent2" accent3="accent3" accent4="accent4" accent5="accent5" accent6="accent6" hlink="hlink" folHlink="folHlink"/>
  <p:sldLayoutIdLst>
    <p:sldLayoutId id="2147483708" r:id="rId1"/>
    <p:sldLayoutId id="214748370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AB3A81-3B22-5B4F-8453-11F82A16C0B2}"/>
              </a:ext>
            </a:extLst>
          </p:cNvPr>
          <p:cNvSpPr/>
          <p:nvPr/>
        </p:nvSpPr>
        <p:spPr>
          <a:xfrm>
            <a:off x="0" y="0"/>
            <a:ext cx="9144000" cy="1033154"/>
          </a:xfrm>
          <a:prstGeom prst="rect">
            <a:avLst/>
          </a:prstGeom>
          <a:solidFill>
            <a:srgbClr val="D23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D23C37"/>
              </a:solidFill>
            </a:endParaRPr>
          </a:p>
        </p:txBody>
      </p:sp>
      <p:sp>
        <p:nvSpPr>
          <p:cNvPr id="3" name="Text Placeholder 2">
            <a:extLst>
              <a:ext uri="{FF2B5EF4-FFF2-40B4-BE49-F238E27FC236}">
                <a16:creationId xmlns:a16="http://schemas.microsoft.com/office/drawing/2014/main" id="{0FB41AF6-BC49-6141-BF1B-C673D6C792E6}"/>
              </a:ext>
            </a:extLst>
          </p:cNvPr>
          <p:cNvSpPr>
            <a:spLocks noGrp="1"/>
          </p:cNvSpPr>
          <p:nvPr>
            <p:ph type="body" sz="quarter" idx="4294967295"/>
          </p:nvPr>
        </p:nvSpPr>
        <p:spPr>
          <a:xfrm>
            <a:off x="161097" y="129041"/>
            <a:ext cx="8821807" cy="847859"/>
          </a:xfrm>
        </p:spPr>
        <p:txBody>
          <a:bodyPr>
            <a:normAutofit fontScale="92500" lnSpcReduction="10000"/>
          </a:bodyPr>
          <a:lstStyle/>
          <a:p>
            <a:pPr algn="ctr"/>
            <a:r>
              <a:rPr lang="en-US" sz="1875" b="1" dirty="0">
                <a:solidFill>
                  <a:schemeClr val="bg1"/>
                </a:solidFill>
                <a:latin typeface="Verdana" panose="020B0604030504040204" pitchFamily="34" charset="0"/>
                <a:ea typeface="Verdana" panose="020B0604030504040204" pitchFamily="34" charset="0"/>
                <a:cs typeface="Verdana" panose="020B0604030504040204" pitchFamily="34" charset="0"/>
              </a:rPr>
              <a:t>*IMPORTANT*</a:t>
            </a:r>
          </a:p>
          <a:p>
            <a:pPr algn="ctr"/>
            <a:r>
              <a:rPr lang="en-US" sz="1650" dirty="0">
                <a:solidFill>
                  <a:schemeClr val="bg1"/>
                </a:solidFill>
                <a:latin typeface="Verdana" panose="020B0604030504040204" pitchFamily="34" charset="0"/>
                <a:ea typeface="Verdana" panose="020B0604030504040204" pitchFamily="34" charset="0"/>
                <a:cs typeface="Verdana" panose="020B0604030504040204" pitchFamily="34" charset="0"/>
              </a:rPr>
              <a:t>Please SAVE this template to your computer before editing</a:t>
            </a:r>
            <a:br>
              <a:rPr lang="en-US" sz="16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50" dirty="0">
                <a:solidFill>
                  <a:schemeClr val="bg1"/>
                </a:solidFill>
                <a:latin typeface="Verdana" panose="020B0604030504040204" pitchFamily="34" charset="0"/>
                <a:ea typeface="Verdana" panose="020B0604030504040204" pitchFamily="34" charset="0"/>
                <a:cs typeface="Verdana" panose="020B0604030504040204" pitchFamily="34" charset="0"/>
              </a:rPr>
              <a:t>Please DELETE this slide when your presentation is complete</a:t>
            </a:r>
          </a:p>
        </p:txBody>
      </p:sp>
      <p:sp>
        <p:nvSpPr>
          <p:cNvPr id="4" name="Text Placeholder 3">
            <a:extLst>
              <a:ext uri="{FF2B5EF4-FFF2-40B4-BE49-F238E27FC236}">
                <a16:creationId xmlns:a16="http://schemas.microsoft.com/office/drawing/2014/main" id="{DBA0CA9A-1998-AF41-BD09-943248AA2DE1}"/>
              </a:ext>
            </a:extLst>
          </p:cNvPr>
          <p:cNvSpPr>
            <a:spLocks noGrp="1"/>
          </p:cNvSpPr>
          <p:nvPr>
            <p:ph type="body" sz="quarter" idx="4294967295"/>
          </p:nvPr>
        </p:nvSpPr>
        <p:spPr>
          <a:xfrm>
            <a:off x="315811" y="1139517"/>
            <a:ext cx="3722789" cy="3932815"/>
          </a:xfrm>
        </p:spPr>
        <p:txBody>
          <a:bodyPr>
            <a:normAutofit fontScale="92500" lnSpcReduction="20000"/>
          </a:bodyPr>
          <a:lstStyle/>
          <a:p>
            <a:r>
              <a:rPr lang="en-US" b="1" dirty="0"/>
              <a:t>POWERPOINT TEMPLATE</a:t>
            </a:r>
            <a:br>
              <a:rPr lang="en-US" b="1" dirty="0"/>
            </a:br>
            <a:r>
              <a:rPr lang="en-US" b="1" dirty="0"/>
              <a:t>AND GUIDELINES</a:t>
            </a:r>
          </a:p>
          <a:p>
            <a:r>
              <a:rPr lang="en-US" sz="975" dirty="0"/>
              <a:t>Use the following guidelines and template for preparing your PowerPoint slides:</a:t>
            </a:r>
          </a:p>
          <a:p>
            <a:r>
              <a:rPr lang="en-US" sz="975" dirty="0"/>
              <a:t>Our brand is designed to look as consistent on screen as in print.  Therefore, the same elements such as typography and slide layout outlined here should be applied to our PowerPoint presentations.  As a general rule, PowerPoint slides should never be overcrowded, allow space around each slide. This simple template has been created that can work effectively across all departments and presentations.</a:t>
            </a:r>
          </a:p>
          <a:p>
            <a:r>
              <a:rPr lang="en-US" sz="975" dirty="0"/>
              <a:t>Templates for this PowerPoint has been created to ensure consistent production. Please contact the Sprouts Marketing team for further assistance.</a:t>
            </a:r>
          </a:p>
          <a:p>
            <a:r>
              <a:rPr lang="en-US" sz="975" b="1" dirty="0"/>
              <a:t>FONTS</a:t>
            </a:r>
            <a:br>
              <a:rPr lang="en-US" sz="975" dirty="0"/>
            </a:br>
            <a:r>
              <a:rPr lang="en-US" sz="975" dirty="0"/>
              <a:t>For proportional/consistent text, please use </a:t>
            </a:r>
            <a:r>
              <a:rPr lang="en-US" sz="975" dirty="0" err="1"/>
              <a:t>Lexend</a:t>
            </a:r>
            <a:r>
              <a:rPr lang="en-US" sz="975" dirty="0"/>
              <a:t> for headlines and body copy</a:t>
            </a:r>
          </a:p>
          <a:p>
            <a:r>
              <a:rPr lang="en-US" sz="975" b="1" dirty="0"/>
              <a:t>COLORS</a:t>
            </a:r>
            <a:br>
              <a:rPr lang="en-US" sz="975" dirty="0"/>
            </a:br>
            <a:r>
              <a:rPr lang="en-US" sz="975" dirty="0"/>
              <a:t>There are 3 greens that make up our primary color palette. Additional Brand colors can be found in the color palette under ”Theme Colors” at the top.</a:t>
            </a:r>
          </a:p>
          <a:p>
            <a:r>
              <a:rPr lang="en-US" sz="975" b="1" dirty="0"/>
              <a:t>Please use Sprouts Green for headlines and Forest Green in place of black for copy.</a:t>
            </a:r>
          </a:p>
          <a:p>
            <a:r>
              <a:rPr lang="en-US" sz="975" dirty="0">
                <a:solidFill>
                  <a:srgbClr val="1A4420"/>
                </a:solidFill>
              </a:rPr>
              <a:t>Forest Green: #1A4420</a:t>
            </a:r>
            <a:br>
              <a:rPr lang="en-US" sz="975" dirty="0"/>
            </a:br>
            <a:r>
              <a:rPr lang="en-US" sz="975" dirty="0">
                <a:solidFill>
                  <a:srgbClr val="007932"/>
                </a:solidFill>
              </a:rPr>
              <a:t>Sprouts Green: #007932</a:t>
            </a:r>
          </a:p>
          <a:p>
            <a:pPr>
              <a:spcBef>
                <a:spcPts val="0"/>
              </a:spcBef>
            </a:pPr>
            <a:r>
              <a:rPr lang="en-US" sz="975" dirty="0">
                <a:solidFill>
                  <a:srgbClr val="A1CD3A"/>
                </a:solidFill>
              </a:rPr>
              <a:t>Fresh Green: #A1CD3A</a:t>
            </a:r>
          </a:p>
          <a:p>
            <a:endParaRPr lang="en-US" sz="975" dirty="0">
              <a:solidFill>
                <a:srgbClr val="6CC24A"/>
              </a:solidFill>
            </a:endParaRPr>
          </a:p>
          <a:p>
            <a:endParaRPr lang="en-US" sz="975" dirty="0"/>
          </a:p>
        </p:txBody>
      </p:sp>
      <p:sp>
        <p:nvSpPr>
          <p:cNvPr id="7" name="Text Placeholder 3">
            <a:extLst>
              <a:ext uri="{FF2B5EF4-FFF2-40B4-BE49-F238E27FC236}">
                <a16:creationId xmlns:a16="http://schemas.microsoft.com/office/drawing/2014/main" id="{0B2DFCBD-60D7-2F4F-AC80-E5CA12094E85}"/>
              </a:ext>
            </a:extLst>
          </p:cNvPr>
          <p:cNvSpPr txBox="1">
            <a:spLocks/>
          </p:cNvSpPr>
          <p:nvPr/>
        </p:nvSpPr>
        <p:spPr>
          <a:xfrm>
            <a:off x="4945380" y="1105389"/>
            <a:ext cx="3939540" cy="378936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chemeClr val="tx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75" b="1" dirty="0">
                <a:latin typeface="Lexend Black" pitchFamily="2" charset="77"/>
                <a:ea typeface="Verdana" panose="020B0604030504040204" pitchFamily="34" charset="0"/>
                <a:cs typeface="Verdana" panose="020B0604030504040204" pitchFamily="34" charset="0"/>
              </a:rPr>
              <a:t>LAYOUT</a:t>
            </a:r>
            <a:br>
              <a:rPr lang="en-US" sz="975" dirty="0">
                <a:latin typeface="Lexend Light" pitchFamily="2" charset="77"/>
                <a:ea typeface="Verdana" panose="020B0604030504040204" pitchFamily="34" charset="0"/>
                <a:cs typeface="Verdana" panose="020B0604030504040204" pitchFamily="34" charset="0"/>
              </a:rPr>
            </a:br>
            <a:r>
              <a:rPr lang="en-US" sz="975" dirty="0">
                <a:latin typeface="Lexend Light" pitchFamily="2" charset="77"/>
                <a:ea typeface="Verdana" panose="020B0604030504040204" pitchFamily="34" charset="0"/>
                <a:cs typeface="Verdana" panose="020B0604030504040204" pitchFamily="34" charset="0"/>
              </a:rPr>
              <a:t>This template contains the following pre-designed slide layouts for your use:</a:t>
            </a:r>
          </a:p>
          <a:p>
            <a:r>
              <a:rPr lang="en-US" sz="1050" dirty="0">
                <a:latin typeface="Lexend Light" pitchFamily="2" charset="77"/>
                <a:ea typeface="Verdana" panose="020B0604030504040204" pitchFamily="34" charset="0"/>
                <a:cs typeface="Verdana" panose="020B0604030504040204" pitchFamily="34" charset="0"/>
              </a:rPr>
              <a:t>Title Slide</a:t>
            </a:r>
          </a:p>
          <a:p>
            <a:r>
              <a:rPr lang="en-US" sz="1050" dirty="0">
                <a:latin typeface="Lexend Light" pitchFamily="2" charset="77"/>
                <a:ea typeface="Verdana" panose="020B0604030504040204" pitchFamily="34" charset="0"/>
                <a:cs typeface="Verdana" panose="020B0604030504040204" pitchFamily="34" charset="0"/>
              </a:rPr>
              <a:t>Content Slides </a:t>
            </a:r>
          </a:p>
          <a:p>
            <a:r>
              <a:rPr lang="en-US" sz="1050" dirty="0">
                <a:latin typeface="Lexend Light" pitchFamily="2" charset="77"/>
                <a:ea typeface="Verdana" panose="020B0604030504040204" pitchFamily="34" charset="0"/>
                <a:cs typeface="Verdana" panose="020B0604030504040204" pitchFamily="34" charset="0"/>
              </a:rPr>
              <a:t>Divider Slide</a:t>
            </a:r>
          </a:p>
          <a:p>
            <a:r>
              <a:rPr lang="en-US" sz="1050" dirty="0">
                <a:latin typeface="Lexend Light" pitchFamily="2" charset="77"/>
                <a:ea typeface="Verdana" panose="020B0604030504040204" pitchFamily="34" charset="0"/>
                <a:cs typeface="Verdana" panose="020B0604030504040204" pitchFamily="34" charset="0"/>
              </a:rPr>
              <a:t>Thank You Slide</a:t>
            </a:r>
          </a:p>
          <a:p>
            <a:r>
              <a:rPr lang="en-US" sz="975" dirty="0">
                <a:latin typeface="Lexend Light" pitchFamily="2" charset="77"/>
                <a:ea typeface="Verdana" panose="020B0604030504040204" pitchFamily="34" charset="0"/>
                <a:cs typeface="Verdana" panose="020B0604030504040204" pitchFamily="34" charset="0"/>
              </a:rPr>
              <a:t>To apply the alternate page layouts listed above click the pull down for SLIDE or LAYOUT in your top navigation and select from the options available.</a:t>
            </a:r>
          </a:p>
          <a:p>
            <a:endParaRPr lang="en-US" sz="975" dirty="0">
              <a:latin typeface="Lexend Light" pitchFamily="2" charset="77"/>
              <a:ea typeface="Verdana" panose="020B0604030504040204" pitchFamily="34" charset="0"/>
              <a:cs typeface="Verdana" panose="020B0604030504040204" pitchFamily="34" charset="0"/>
            </a:endParaRPr>
          </a:p>
          <a:p>
            <a:r>
              <a:rPr lang="en-US" sz="1000" dirty="0"/>
              <a:t>If you experience any technical issues with these presentation slides, please contact </a:t>
            </a:r>
            <a:r>
              <a:rPr lang="en-US" sz="1000" b="1" dirty="0" err="1"/>
              <a:t>marketing@sprouts.com</a:t>
            </a:r>
            <a:endParaRPr lang="en-US" sz="1000" b="1" dirty="0">
              <a:latin typeface="Lexend Black" pitchFamily="2" charset="77"/>
              <a:cs typeface="Gill Sans" panose="020B0502020104020203" pitchFamily="34" charset="-79"/>
            </a:endParaRPr>
          </a:p>
          <a:p>
            <a:endParaRPr lang="en-US" sz="975" dirty="0">
              <a:latin typeface="Lexend Light" pitchFamily="2" charset="77"/>
              <a:ea typeface="Verdana" panose="020B0604030504040204" pitchFamily="34" charset="0"/>
              <a:cs typeface="Verdana" panose="020B0604030504040204" pitchFamily="34" charset="0"/>
            </a:endParaRPr>
          </a:p>
          <a:p>
            <a:endParaRPr lang="en-US" sz="975" dirty="0">
              <a:latin typeface="Lexend Light" pitchFamily="2" charset="77"/>
              <a:cs typeface="Gill Sans" panose="020B0502020104020203" pitchFamily="34" charset="-79"/>
            </a:endParaRPr>
          </a:p>
          <a:p>
            <a:endParaRPr lang="en-US" sz="975" dirty="0">
              <a:latin typeface="Lexend Light" pitchFamily="2" charset="77"/>
              <a:cs typeface="Gill Sans" panose="020B0502020104020203" pitchFamily="34" charset="-79"/>
            </a:endParaRPr>
          </a:p>
          <a:p>
            <a:endParaRPr lang="en-US" sz="975" dirty="0">
              <a:latin typeface="Lexend Light" pitchFamily="2" charset="77"/>
              <a:cs typeface="Gill Sans" panose="020B0502020104020203" pitchFamily="34" charset="-79"/>
            </a:endParaRPr>
          </a:p>
        </p:txBody>
      </p:sp>
      <p:pic>
        <p:nvPicPr>
          <p:cNvPr id="6" name="Picture 5" descr="A screenshot of a color chart&#10;&#10;AI-generated content may be incorrect.">
            <a:extLst>
              <a:ext uri="{FF2B5EF4-FFF2-40B4-BE49-F238E27FC236}">
                <a16:creationId xmlns:a16="http://schemas.microsoft.com/office/drawing/2014/main" id="{2402B91E-24AA-2DC9-D208-07F9FE407F04}"/>
              </a:ext>
            </a:extLst>
          </p:cNvPr>
          <p:cNvPicPr>
            <a:picLocks noChangeAspect="1"/>
          </p:cNvPicPr>
          <p:nvPr/>
        </p:nvPicPr>
        <p:blipFill>
          <a:blip r:embed="rId2"/>
          <a:stretch>
            <a:fillRect/>
          </a:stretch>
        </p:blipFill>
        <p:spPr>
          <a:xfrm>
            <a:off x="3961304" y="3591291"/>
            <a:ext cx="860929" cy="1423168"/>
          </a:xfrm>
          <a:prstGeom prst="rect">
            <a:avLst/>
          </a:prstGeom>
        </p:spPr>
      </p:pic>
    </p:spTree>
    <p:extLst>
      <p:ext uri="{BB962C8B-B14F-4D97-AF65-F5344CB8AC3E}">
        <p14:creationId xmlns:p14="http://schemas.microsoft.com/office/powerpoint/2010/main" val="367219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5CBD-29F2-C218-265C-EA26D8CC6A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1BC46A-275E-14E2-DD0C-B853DC80B86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4454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7E56C0-47C5-BFA8-FDB2-3F15874A5AF9}"/>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3A83C6E6-6DF8-E6F4-ABB6-3D86F6B8766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94432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83C4-013B-15C1-117C-3E751C7149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C29AAB-1773-FCFF-369C-35F1517F67F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22588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D19A-6BF0-38CF-7977-AC65F702C3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119599-179D-C4BE-D444-44CE4D8FA42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58972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515A-7711-0282-7A07-8496A68F26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D878F3-20DF-1C78-A8A4-0E732EB47F7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11545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BC86-EBF0-69BF-668C-E718D3697E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881AA7-D9C2-4AA8-E239-027C26D19C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38581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4BB88-BF03-052B-A659-456DFACF58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4A8D5D-C634-0B7F-68DF-C6A49D7299C0}"/>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D80BA50F-1D01-CECB-560E-21A6A86C88F7}"/>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218220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2BCC-0252-AF7F-CF2B-BE5C104806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435AD0-7B7A-C973-0E21-BEE0985E2336}"/>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01BE5671-05C4-672F-6E86-4603DC5DAB8B}"/>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42536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98CB-761C-1E67-AB71-B1AF477483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69763D-30FF-F112-E7BF-56A787211A11}"/>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985A2614-7C4E-E5B1-1DE4-D7FF8B96A872}"/>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79225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9124-626F-C427-3A87-42619A10DE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DFAF64-3AA8-B556-D425-D7858112DA79}"/>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F5F8A767-51B7-711E-104A-2E1FDACE3A2C}"/>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2707295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E0BC7B-C79B-9F65-F6F4-E52E522EA0C0}"/>
              </a:ext>
            </a:extLst>
          </p:cNvPr>
          <p:cNvSpPr>
            <a:spLocks noGrp="1"/>
          </p:cNvSpPr>
          <p:nvPr>
            <p:ph type="body" sz="quarter" idx="10"/>
          </p:nvPr>
        </p:nvSpPr>
        <p:spPr/>
        <p:txBody>
          <a:bodyPr/>
          <a:lstStyle/>
          <a:p>
            <a:endParaRPr lang="en-US" sz="3600" b="1" dirty="0"/>
          </a:p>
        </p:txBody>
      </p:sp>
      <p:sp>
        <p:nvSpPr>
          <p:cNvPr id="3" name="Text Placeholder 2">
            <a:extLst>
              <a:ext uri="{FF2B5EF4-FFF2-40B4-BE49-F238E27FC236}">
                <a16:creationId xmlns:a16="http://schemas.microsoft.com/office/drawing/2014/main" id="{4B64E4EB-46B6-E351-6585-E4A9210A8623}"/>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1C9AB97C-33A4-A900-7DBA-192B0CF6D89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643514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4477F-2573-9174-470E-85B0E42570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1475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33C6-36F5-D77F-C108-F2FC2ADF3C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E5F0B8-76C4-FE5D-42F5-C895BDC08C7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86095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552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34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866967-3277-3A56-CC1B-F9437E29144A}"/>
              </a:ext>
            </a:extLst>
          </p:cNvPr>
          <p:cNvSpPr>
            <a:spLocks noGrp="1"/>
          </p:cNvSpPr>
          <p:nvPr>
            <p:ph type="body" sz="quarter" idx="10"/>
          </p:nvPr>
        </p:nvSpPr>
        <p:spPr/>
        <p:txBody>
          <a:bodyPr/>
          <a:lstStyle/>
          <a:p>
            <a:endParaRPr lang="en-US" sz="3600" b="1" dirty="0"/>
          </a:p>
        </p:txBody>
      </p:sp>
      <p:sp>
        <p:nvSpPr>
          <p:cNvPr id="3" name="Text Placeholder 2">
            <a:extLst>
              <a:ext uri="{FF2B5EF4-FFF2-40B4-BE49-F238E27FC236}">
                <a16:creationId xmlns:a16="http://schemas.microsoft.com/office/drawing/2014/main" id="{E6166C5F-CF34-1A89-D0BE-1CB5F375C3DB}"/>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C3A73541-7D5A-FB73-FC65-5E828C69198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2028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1D8A3F-2157-69E8-9E7A-D3AF64FBC5E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F536EFA-CA23-5013-9286-781DB476D93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7971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870C7-4ECB-79A6-7AA2-B14C7D8BDDD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2126062-988C-9172-D6FC-BF543AC9D30A}"/>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9074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C604B3-9349-3699-8E18-0A47A3D058A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6548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9CB665-126C-FDD2-EAE8-85032A2B965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4108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E318-3A49-704C-63CA-F48BAA1A9B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526EBF-19E5-5261-8557-38182064B84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35222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C998-AFAB-E96F-DAAC-0D55EF6238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C91AB7-D4AF-9053-39A7-9A6FCF98388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80774608"/>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IVID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SLIDES">
  <a:themeElements>
    <a:clrScheme name="Sprouts Branded Colors 1">
      <a:dk1>
        <a:srgbClr val="1A4420"/>
      </a:dk1>
      <a:lt1>
        <a:srgbClr val="FFFFFF"/>
      </a:lt1>
      <a:dk2>
        <a:srgbClr val="1A4420"/>
      </a:dk2>
      <a:lt2>
        <a:srgbClr val="E8E8E8"/>
      </a:lt2>
      <a:accent1>
        <a:srgbClr val="007932"/>
      </a:accent1>
      <a:accent2>
        <a:srgbClr val="A1CD3A"/>
      </a:accent2>
      <a:accent3>
        <a:srgbClr val="1A4420"/>
      </a:accent3>
      <a:accent4>
        <a:srgbClr val="FFF3E0"/>
      </a:accent4>
      <a:accent5>
        <a:srgbClr val="FEBE10"/>
      </a:accent5>
      <a:accent6>
        <a:srgbClr val="FFFFFF"/>
      </a:accent6>
      <a:hlink>
        <a:srgbClr val="198CB7"/>
      </a:hlink>
      <a:folHlink>
        <a:srgbClr val="96234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CONTENT SLIDES 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2_DIVID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2B421FD18BD64E850480F57C26D1CE" ma:contentTypeVersion="16" ma:contentTypeDescription="Create a new document." ma:contentTypeScope="" ma:versionID="5ffbb87e1594a7cf5aa227635c934111">
  <xsd:schema xmlns:xsd="http://www.w3.org/2001/XMLSchema" xmlns:xs="http://www.w3.org/2001/XMLSchema" xmlns:p="http://schemas.microsoft.com/office/2006/metadata/properties" xmlns:ns2="2b8aeb34-55c9-436f-ad4a-848bda22e219" xmlns:ns3="d4e24ddf-fc87-4676-bb19-e5a72e5ec5d7" targetNamespace="http://schemas.microsoft.com/office/2006/metadata/properties" ma:root="true" ma:fieldsID="d9d05d6f5932900c8d91757695fe16cd" ns2:_="" ns3:_="">
    <xsd:import namespace="2b8aeb34-55c9-436f-ad4a-848bda22e219"/>
    <xsd:import namespace="d4e24ddf-fc87-4676-bb19-e5a72e5ec5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aeb34-55c9-436f-ad4a-848bda22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96b15ec-b908-47c9-914e-42ae4353be4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e24ddf-fc87-4676-bb19-e5a72e5ec5d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d566b37-e0be-4857-b36f-2f7ab5e5d7d1}" ma:internalName="TaxCatchAll" ma:showField="CatchAllData" ma:web="d4e24ddf-fc87-4676-bb19-e5a72e5ec5d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8aeb34-55c9-436f-ad4a-848bda22e219">
      <Terms xmlns="http://schemas.microsoft.com/office/infopath/2007/PartnerControls"/>
    </lcf76f155ced4ddcb4097134ff3c332f>
    <TaxCatchAll xmlns="d4e24ddf-fc87-4676-bb19-e5a72e5ec5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0CD00C-90EB-4B46-AD6C-C769DCD00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aeb34-55c9-436f-ad4a-848bda22e219"/>
    <ds:schemaRef ds:uri="d4e24ddf-fc87-4676-bb19-e5a72e5ec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7F5026-3CA7-44D0-9797-AB0EC71D7BC5}">
  <ds:schemaRefs>
    <ds:schemaRef ds:uri="http://schemas.microsoft.com/office/2006/documentManagement/types"/>
    <ds:schemaRef ds:uri="d4e24ddf-fc87-4676-bb19-e5a72e5ec5d7"/>
    <ds:schemaRef ds:uri="http://schemas.microsoft.com/office/2006/metadata/properties"/>
    <ds:schemaRef ds:uri="http://www.w3.org/XML/1998/namespace"/>
    <ds:schemaRef ds:uri="http://purl.org/dc/terms/"/>
    <ds:schemaRef ds:uri="http://purl.org/dc/elements/1.1/"/>
    <ds:schemaRef ds:uri="http://purl.org/dc/dcmitype/"/>
    <ds:schemaRef ds:uri="2b8aeb34-55c9-436f-ad4a-848bda22e219"/>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AC00CA66-0E08-4F81-9DC6-4E83C954BDC8}">
  <ds:schemaRefs>
    <ds:schemaRef ds:uri="http://schemas.microsoft.com/sharepoint/v3/contenttype/forms"/>
  </ds:schemaRefs>
</ds:datastoreItem>
</file>

<file path=docMetadata/LabelInfo.xml><?xml version="1.0" encoding="utf-8"?>
<clbl:labelList xmlns:clbl="http://schemas.microsoft.com/office/2020/mipLabelMetadata">
  <clbl:label id="{39e4b8d8-5034-4760-84a3-0ba2ca73ac84}" enabled="0" method="" siteId="{39e4b8d8-5034-4760-84a3-0ba2ca73ac84}" removed="1"/>
</clbl:labelList>
</file>

<file path=docProps/app.xml><?xml version="1.0" encoding="utf-8"?>
<Properties xmlns="http://schemas.openxmlformats.org/officeDocument/2006/extended-properties" xmlns:vt="http://schemas.openxmlformats.org/officeDocument/2006/docPropsVTypes">
  <TotalTime>8549</TotalTime>
  <Words>279</Words>
  <Application>Microsoft Macintosh PowerPoint</Application>
  <PresentationFormat>On-screen Show (16:9)</PresentationFormat>
  <Paragraphs>21</Paragraphs>
  <Slides>23</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23</vt:i4>
      </vt:variant>
    </vt:vector>
  </HeadingPairs>
  <TitlesOfParts>
    <vt:vector size="31" baseType="lpstr">
      <vt:lpstr>Arial</vt:lpstr>
      <vt:lpstr>Verdana</vt:lpstr>
      <vt:lpstr>Lexend</vt:lpstr>
      <vt:lpstr>TITLE SLIDES</vt:lpstr>
      <vt:lpstr>DIVIDER SLIDES</vt:lpstr>
      <vt:lpstr>CONTENT SLIDES</vt:lpstr>
      <vt:lpstr>CONTENT SLIDES 2</vt:lpstr>
      <vt:lpstr>2_DIVIDER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Caitie Gillis</cp:lastModifiedBy>
  <cp:revision>50</cp:revision>
  <dcterms:modified xsi:type="dcterms:W3CDTF">2025-07-16T17:21:40Z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0x010100EE2B421FD18BD64E850480F57C26D1CE</vt:lpwstr>
  </property>
  <property fmtid="{D5CDD505-2E9C-101B-9397-08002B2CF9AE}" pid="3" name="_dlc_DocIdItemGuid">
    <vt:lpwstr>0fb36c85-ca02-4239-a442-1fe6f42f3e9e</vt:lpwstr>
  </property>
  <property fmtid="{D5CDD505-2E9C-101B-9397-08002B2CF9AE}" pid="4" name="MediaServiceImageTags">
    <vt:lpwstr/>
  </property>
</Properties>
</file>