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4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4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50.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20.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31.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13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4"/>
    <p:sldMasterId id="2147483679" r:id="rId5"/>
    <p:sldMasterId id="2147483661" r:id="rId6"/>
    <p:sldMasterId id="2147483728" r:id="rId7"/>
    <p:sldMasterId id="2147483691" r:id="rId8"/>
  </p:sldMasterIdLst>
  <p:notesMasterIdLst>
    <p:notesMasterId r:id="rId167"/>
  </p:notesMasterIdLst>
  <p:sldIdLst>
    <p:sldId id="291" r:id="rId9"/>
    <p:sldId id="1503" r:id="rId10"/>
    <p:sldId id="281" r:id="rId11"/>
    <p:sldId id="1425" r:id="rId12"/>
    <p:sldId id="1426" r:id="rId13"/>
    <p:sldId id="1427" r:id="rId14"/>
    <p:sldId id="1428" r:id="rId15"/>
    <p:sldId id="1487" r:id="rId16"/>
    <p:sldId id="1488" r:id="rId17"/>
    <p:sldId id="1489" r:id="rId18"/>
    <p:sldId id="1490" r:id="rId19"/>
    <p:sldId id="1491" r:id="rId20"/>
    <p:sldId id="1492" r:id="rId21"/>
    <p:sldId id="1493" r:id="rId22"/>
    <p:sldId id="1494" r:id="rId23"/>
    <p:sldId id="1495" r:id="rId24"/>
    <p:sldId id="1496" r:id="rId25"/>
    <p:sldId id="1497" r:id="rId26"/>
    <p:sldId id="1498" r:id="rId27"/>
    <p:sldId id="1499" r:id="rId28"/>
    <p:sldId id="1501" r:id="rId29"/>
    <p:sldId id="1500" r:id="rId30"/>
    <p:sldId id="1395" r:id="rId31"/>
    <p:sldId id="1432" r:id="rId32"/>
    <p:sldId id="1327" r:id="rId33"/>
    <p:sldId id="1431" r:id="rId34"/>
    <p:sldId id="1328" r:id="rId35"/>
    <p:sldId id="1412" r:id="rId36"/>
    <p:sldId id="270" r:id="rId37"/>
    <p:sldId id="1433" r:id="rId38"/>
    <p:sldId id="1396" r:id="rId39"/>
    <p:sldId id="1434" r:id="rId40"/>
    <p:sldId id="1398" r:id="rId41"/>
    <p:sldId id="1435" r:id="rId42"/>
    <p:sldId id="1400" r:id="rId43"/>
    <p:sldId id="1436" r:id="rId44"/>
    <p:sldId id="294" r:id="rId45"/>
    <p:sldId id="1437" r:id="rId46"/>
    <p:sldId id="301" r:id="rId47"/>
    <p:sldId id="1438" r:id="rId48"/>
    <p:sldId id="302" r:id="rId49"/>
    <p:sldId id="1439" r:id="rId50"/>
    <p:sldId id="1318" r:id="rId51"/>
    <p:sldId id="1440" r:id="rId52"/>
    <p:sldId id="335" r:id="rId53"/>
    <p:sldId id="1441" r:id="rId54"/>
    <p:sldId id="1402" r:id="rId55"/>
    <p:sldId id="331" r:id="rId56"/>
    <p:sldId id="1442" r:id="rId57"/>
    <p:sldId id="1405" r:id="rId58"/>
    <p:sldId id="1443" r:id="rId59"/>
    <p:sldId id="1404" r:id="rId60"/>
    <p:sldId id="279" r:id="rId61"/>
    <p:sldId id="1444" r:id="rId62"/>
    <p:sldId id="1239" r:id="rId63"/>
    <p:sldId id="1445" r:id="rId64"/>
    <p:sldId id="278" r:id="rId65"/>
    <p:sldId id="1446" r:id="rId66"/>
    <p:sldId id="1164" r:id="rId67"/>
    <p:sldId id="1447" r:id="rId68"/>
    <p:sldId id="1161" r:id="rId69"/>
    <p:sldId id="1448" r:id="rId70"/>
    <p:sldId id="1411" r:id="rId71"/>
    <p:sldId id="338" r:id="rId72"/>
    <p:sldId id="1253" r:id="rId73"/>
    <p:sldId id="1449" r:id="rId74"/>
    <p:sldId id="311" r:id="rId75"/>
    <p:sldId id="1450" r:id="rId76"/>
    <p:sldId id="1320" r:id="rId77"/>
    <p:sldId id="1451" r:id="rId78"/>
    <p:sldId id="1238" r:id="rId79"/>
    <p:sldId id="1452" r:id="rId80"/>
    <p:sldId id="274" r:id="rId81"/>
    <p:sldId id="1453" r:id="rId82"/>
    <p:sldId id="336" r:id="rId83"/>
    <p:sldId id="1454" r:id="rId84"/>
    <p:sldId id="337" r:id="rId85"/>
    <p:sldId id="1455" r:id="rId86"/>
    <p:sldId id="1259" r:id="rId87"/>
    <p:sldId id="1456" r:id="rId88"/>
    <p:sldId id="1263" r:id="rId89"/>
    <p:sldId id="1269" r:id="rId90"/>
    <p:sldId id="1270" r:id="rId91"/>
    <p:sldId id="1457" r:id="rId92"/>
    <p:sldId id="341" r:id="rId93"/>
    <p:sldId id="1458" r:id="rId94"/>
    <p:sldId id="286" r:id="rId95"/>
    <p:sldId id="1459" r:id="rId96"/>
    <p:sldId id="287" r:id="rId97"/>
    <p:sldId id="288" r:id="rId98"/>
    <p:sldId id="289" r:id="rId99"/>
    <p:sldId id="342" r:id="rId100"/>
    <p:sldId id="1460" r:id="rId101"/>
    <p:sldId id="1361" r:id="rId102"/>
    <p:sldId id="1461" r:id="rId103"/>
    <p:sldId id="1363" r:id="rId104"/>
    <p:sldId id="1462" r:id="rId105"/>
    <p:sldId id="1365" r:id="rId106"/>
    <p:sldId id="1463" r:id="rId107"/>
    <p:sldId id="343" r:id="rId108"/>
    <p:sldId id="1368" r:id="rId109"/>
    <p:sldId id="1370" r:id="rId110"/>
    <p:sldId id="346" r:id="rId111"/>
    <p:sldId id="1464" r:id="rId112"/>
    <p:sldId id="1377" r:id="rId113"/>
    <p:sldId id="1465" r:id="rId114"/>
    <p:sldId id="1378" r:id="rId115"/>
    <p:sldId id="1466" r:id="rId116"/>
    <p:sldId id="1379" r:id="rId117"/>
    <p:sldId id="1467" r:id="rId118"/>
    <p:sldId id="1154" r:id="rId119"/>
    <p:sldId id="1468" r:id="rId120"/>
    <p:sldId id="1240" r:id="rId121"/>
    <p:sldId id="1469" r:id="rId122"/>
    <p:sldId id="282" r:id="rId123"/>
    <p:sldId id="1470" r:id="rId124"/>
    <p:sldId id="283" r:id="rId125"/>
    <p:sldId id="1471" r:id="rId126"/>
    <p:sldId id="284" r:id="rId127"/>
    <p:sldId id="1472" r:id="rId128"/>
    <p:sldId id="285" r:id="rId129"/>
    <p:sldId id="1473" r:id="rId130"/>
    <p:sldId id="1241" r:id="rId131"/>
    <p:sldId id="1242" r:id="rId132"/>
    <p:sldId id="1243" r:id="rId133"/>
    <p:sldId id="1260" r:id="rId134"/>
    <p:sldId id="1261" r:id="rId135"/>
    <p:sldId id="1185" r:id="rId136"/>
    <p:sldId id="1192" r:id="rId137"/>
    <p:sldId id="1193" r:id="rId138"/>
    <p:sldId id="1197" r:id="rId139"/>
    <p:sldId id="1477" r:id="rId140"/>
    <p:sldId id="1264" r:id="rId141"/>
    <p:sldId id="1476" r:id="rId142"/>
    <p:sldId id="1272" r:id="rId143"/>
    <p:sldId id="1475" r:id="rId144"/>
    <p:sldId id="1273" r:id="rId145"/>
    <p:sldId id="1474" r:id="rId146"/>
    <p:sldId id="299" r:id="rId147"/>
    <p:sldId id="1478" r:id="rId148"/>
    <p:sldId id="300" r:id="rId149"/>
    <p:sldId id="1479" r:id="rId150"/>
    <p:sldId id="347" r:id="rId151"/>
    <p:sldId id="333" r:id="rId152"/>
    <p:sldId id="1480" r:id="rId153"/>
    <p:sldId id="1409" r:id="rId154"/>
    <p:sldId id="1481" r:id="rId155"/>
    <p:sldId id="1275" r:id="rId156"/>
    <p:sldId id="1483" r:id="rId157"/>
    <p:sldId id="275" r:id="rId158"/>
    <p:sldId id="1482" r:id="rId159"/>
    <p:sldId id="1325" r:id="rId160"/>
    <p:sldId id="1484" r:id="rId161"/>
    <p:sldId id="1321" r:id="rId162"/>
    <p:sldId id="1485" r:id="rId163"/>
    <p:sldId id="1181" r:id="rId164"/>
    <p:sldId id="1486" r:id="rId165"/>
    <p:sldId id="1502" r:id="rId166"/>
  </p:sldIdLst>
  <p:sldSz cx="9144000" cy="5143500" type="screen16x9"/>
  <p:notesSz cx="6858000" cy="9144000"/>
  <p:embeddedFontLst>
    <p:embeddedFont>
      <p:font typeface="Lexend" pitchFamily="2" charset="77"/>
      <p:regular r:id="rId168"/>
      <p:bold r:id="rId169"/>
    </p:embeddedFont>
    <p:embeddedFont>
      <p:font typeface="Lexend Black" pitchFamily="2" charset="77"/>
      <p:bold r:id="rId170"/>
    </p:embeddedFont>
    <p:embeddedFont>
      <p:font typeface="Lexend Light" pitchFamily="2" charset="77"/>
      <p:regular r:id="rId171"/>
    </p:embeddedFont>
    <p:embeddedFont>
      <p:font typeface="Sprouts Forager" pitchFamily="2" charset="0"/>
      <p:regular r:id="rId172"/>
      <p:bold r:id="rId1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E01182CA-7087-7345-A38A-9A465BCB99F1}">
          <p14:sldIdLst>
            <p14:sldId id="291"/>
            <p14:sldId id="1503"/>
            <p14:sldId id="281"/>
            <p14:sldId id="1425"/>
            <p14:sldId id="1426"/>
            <p14:sldId id="1427"/>
            <p14:sldId id="1428"/>
            <p14:sldId id="1487"/>
            <p14:sldId id="1488"/>
            <p14:sldId id="1489"/>
            <p14:sldId id="1490"/>
            <p14:sldId id="1491"/>
            <p14:sldId id="1492"/>
            <p14:sldId id="1493"/>
            <p14:sldId id="1494"/>
            <p14:sldId id="1495"/>
            <p14:sldId id="1496"/>
            <p14:sldId id="1497"/>
            <p14:sldId id="1498"/>
            <p14:sldId id="1499"/>
            <p14:sldId id="1501"/>
            <p14:sldId id="1500"/>
          </p14:sldIdLst>
        </p14:section>
        <p14:section name="TM'S WITH COMPLETED TPC TRAINING ONLY" id="{78E47A45-A7E6-8048-97CF-3105E1BB9773}">
          <p14:sldIdLst/>
        </p14:section>
        <p14:section name="PHOTOGRAPHY" id="{78A2A665-EEDF-7646-A2FC-6AEC237D56B4}">
          <p14:sldIdLst>
            <p14:sldId id="1395"/>
            <p14:sldId id="1432"/>
            <p14:sldId id="1327"/>
            <p14:sldId id="1431"/>
            <p14:sldId id="1328"/>
            <p14:sldId id="1412"/>
            <p14:sldId id="270"/>
            <p14:sldId id="1433"/>
            <p14:sldId id="1396"/>
            <p14:sldId id="1434"/>
            <p14:sldId id="1398"/>
            <p14:sldId id="1435"/>
            <p14:sldId id="1400"/>
            <p14:sldId id="1436"/>
            <p14:sldId id="294"/>
            <p14:sldId id="1437"/>
            <p14:sldId id="301"/>
            <p14:sldId id="1438"/>
            <p14:sldId id="302"/>
            <p14:sldId id="1439"/>
            <p14:sldId id="1318"/>
            <p14:sldId id="1440"/>
            <p14:sldId id="335"/>
            <p14:sldId id="1441"/>
            <p14:sldId id="1402"/>
            <p14:sldId id="331"/>
            <p14:sldId id="1442"/>
            <p14:sldId id="1405"/>
            <p14:sldId id="1443"/>
            <p14:sldId id="1404"/>
            <p14:sldId id="279"/>
            <p14:sldId id="1444"/>
            <p14:sldId id="1239"/>
            <p14:sldId id="1445"/>
            <p14:sldId id="278"/>
            <p14:sldId id="1446"/>
            <p14:sldId id="1164"/>
            <p14:sldId id="1447"/>
            <p14:sldId id="1161"/>
            <p14:sldId id="1448"/>
            <p14:sldId id="1411"/>
            <p14:sldId id="338"/>
            <p14:sldId id="1253"/>
            <p14:sldId id="1449"/>
            <p14:sldId id="311"/>
            <p14:sldId id="1450"/>
            <p14:sldId id="1320"/>
            <p14:sldId id="1451"/>
            <p14:sldId id="1238"/>
            <p14:sldId id="1452"/>
            <p14:sldId id="274"/>
            <p14:sldId id="1453"/>
            <p14:sldId id="336"/>
            <p14:sldId id="1454"/>
            <p14:sldId id="337"/>
            <p14:sldId id="1455"/>
            <p14:sldId id="1259"/>
            <p14:sldId id="1456"/>
            <p14:sldId id="1263"/>
            <p14:sldId id="1269"/>
            <p14:sldId id="1270"/>
            <p14:sldId id="1457"/>
            <p14:sldId id="341"/>
            <p14:sldId id="1458"/>
            <p14:sldId id="286"/>
            <p14:sldId id="1459"/>
            <p14:sldId id="287"/>
            <p14:sldId id="288"/>
            <p14:sldId id="289"/>
          </p14:sldIdLst>
        </p14:section>
        <p14:section name="TEXT ONLY" id="{3210DE64-6410-824C-80F8-98CD865A0753}">
          <p14:sldIdLst>
            <p14:sldId id="342"/>
            <p14:sldId id="1460"/>
            <p14:sldId id="1361"/>
            <p14:sldId id="1461"/>
            <p14:sldId id="1363"/>
            <p14:sldId id="1462"/>
            <p14:sldId id="1365"/>
            <p14:sldId id="1463"/>
            <p14:sldId id="343"/>
            <p14:sldId id="1368"/>
            <p14:sldId id="1370"/>
            <p14:sldId id="346"/>
            <p14:sldId id="1464"/>
            <p14:sldId id="1377"/>
            <p14:sldId id="1465"/>
            <p14:sldId id="1378"/>
            <p14:sldId id="1466"/>
            <p14:sldId id="1379"/>
            <p14:sldId id="1467"/>
            <p14:sldId id="1154"/>
            <p14:sldId id="1468"/>
            <p14:sldId id="1240"/>
            <p14:sldId id="1469"/>
            <p14:sldId id="282"/>
            <p14:sldId id="1470"/>
            <p14:sldId id="283"/>
            <p14:sldId id="1471"/>
            <p14:sldId id="284"/>
            <p14:sldId id="1472"/>
            <p14:sldId id="285"/>
            <p14:sldId id="1473"/>
            <p14:sldId id="1241"/>
            <p14:sldId id="1242"/>
            <p14:sldId id="1243"/>
            <p14:sldId id="1260"/>
            <p14:sldId id="1261"/>
            <p14:sldId id="1185"/>
            <p14:sldId id="1192"/>
            <p14:sldId id="1193"/>
            <p14:sldId id="1197"/>
            <p14:sldId id="1477"/>
            <p14:sldId id="1264"/>
            <p14:sldId id="1476"/>
            <p14:sldId id="1272"/>
            <p14:sldId id="1475"/>
            <p14:sldId id="1273"/>
            <p14:sldId id="1474"/>
          </p14:sldIdLst>
        </p14:section>
        <p14:section name="CHARTS/DATA" id="{E8845E16-7B65-0941-8838-C15B8FF72146}">
          <p14:sldIdLst>
            <p14:sldId id="299"/>
            <p14:sldId id="1478"/>
            <p14:sldId id="300"/>
            <p14:sldId id="1479"/>
            <p14:sldId id="347"/>
            <p14:sldId id="333"/>
            <p14:sldId id="1480"/>
            <p14:sldId id="1409"/>
            <p14:sldId id="1481"/>
            <p14:sldId id="1275"/>
            <p14:sldId id="1483"/>
            <p14:sldId id="275"/>
            <p14:sldId id="1482"/>
            <p14:sldId id="1325"/>
            <p14:sldId id="1484"/>
            <p14:sldId id="1321"/>
            <p14:sldId id="1485"/>
            <p14:sldId id="1181"/>
            <p14:sldId id="1486"/>
            <p14:sldId id="1502"/>
          </p14:sldIdLst>
        </p14:section>
        <p14:section name="APPENDIX" id="{F16AACBC-74CE-EC43-BBA5-9A3FB387204C}">
          <p14:sldIdLst/>
        </p14:section>
      </p14:sectionLst>
    </p:ex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28DC816-9393-F252-9317-C6277BB0BCD8}" name="Jessica ARNOLD" initials="JA" userId="S::60241161@sprouts.com::6bbd955d-a9be-40f5-a26f-56938baa1ad0" providerId="AD"/>
  <p188:author id="{F07E2836-8CB2-793D-4354-A20768A69923}" name="Maria DiLalla" initials="MD" userId="S::60097580@sprouts.com::4c60495e-16e8-4810-93bb-8f9ef8682a32" providerId="AD"/>
  <p188:author id="{9E7CAE3B-A89D-6DD2-C6BE-0E0B8BC511F8}" name="Shelby Shurtz" initials="" userId="S::60065643@sprouts.com::45feb284-3951-47d4-86ff-cd03012802f2" providerId="AD"/>
  <p188:author id="{9126344A-0296-8E6C-B1A5-B5A6C52785B8}" name="Rachel Henz" initials="RH" userId="S::50017403@sprouts.com::49cb7d53-e2c0-4c76-b69c-b59506b84c8e" providerId="AD"/>
  <p188:author id="{00245077-8B10-C497-8645-BE38CB04CF21}" name="Kay Gunderson" initials="" userId="S::60050647@sprouts.com::79ab211e-0406-4f68-9094-83aede40baaa" providerId="AD"/>
  <p188:author id="{EEA87285-6E08-794F-4573-0892367A59DE}" name="Megan Ringler" initials="MR" userId="S::60051522@sprouts.com::445aad06-8bb6-461c-9a34-bc6c96c6b821" providerId="AD"/>
  <p188:author id="{0D392698-C880-B2B9-E809-DA69937C89D4}" name="Ray Molina" initials="RM" userId="S::30009213@sprouts.com::d9780917-2577-45d7-9d23-9a919544d1b4" providerId="AD"/>
  <p188:author id="{F20CF6BA-0DD2-A17C-C352-F68E88C46ABA}" name="Jocelyn Turner" initials="" userId="S::60233105@sprouts.com::c4bc10db-93ae-4e19-bd71-25c40185c118" providerId="AD"/>
  <p188:author id="{16135DBE-C2AF-FDA6-2A94-0D0BC1241387}" name="Courtney Cramer" initials="" userId="S::60215751@sprouts.com::02496aee-5f70-463a-86a6-6ebf19ea7ca3" providerId="AD"/>
  <p188:author id="{E00CE0E3-6BAA-D9F8-68F5-A6B2DD2D8B15}" name="Shannon Constance" initials="SC" userId="S::60249929@sprouts.com::ae44ceb5-bb58-40a5-81dd-05d191493345" providerId="AD"/>
  <p188:author id="{A70745EE-137F-90F4-D88F-5DEFEBEF78A1}" name="Lena Mouzaia" initials="" userId="S::60269843@sprouts.com::bdbd36c8-d2c2-4e4e-a596-1e2abd9243a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Jim Porterfield"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A4420"/>
    <a:srgbClr val="D23C37"/>
    <a:srgbClr val="007932"/>
    <a:srgbClr val="A1CD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091"/>
    <p:restoredTop sz="75068"/>
  </p:normalViewPr>
  <p:slideViewPr>
    <p:cSldViewPr snapToGrid="0">
      <p:cViewPr varScale="1">
        <p:scale>
          <a:sx n="125" d="100"/>
          <a:sy n="125" d="100"/>
        </p:scale>
        <p:origin x="2200" y="168"/>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slide" Target="slides/slide130.xml"/><Relationship Id="rId159" Type="http://schemas.openxmlformats.org/officeDocument/2006/relationships/slide" Target="slides/slide151.xml"/><Relationship Id="rId170" Type="http://schemas.openxmlformats.org/officeDocument/2006/relationships/font" Target="fonts/font3.fntdata"/><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53" Type="http://schemas.openxmlformats.org/officeDocument/2006/relationships/slide" Target="slides/slide45.xml"/><Relationship Id="rId74" Type="http://schemas.openxmlformats.org/officeDocument/2006/relationships/slide" Target="slides/slide66.xml"/><Relationship Id="rId128" Type="http://schemas.openxmlformats.org/officeDocument/2006/relationships/slide" Target="slides/slide120.xml"/><Relationship Id="rId149" Type="http://schemas.openxmlformats.org/officeDocument/2006/relationships/slide" Target="slides/slide141.xml"/><Relationship Id="rId5" Type="http://schemas.openxmlformats.org/officeDocument/2006/relationships/slideMaster" Target="slideMasters/slideMaster2.xml"/><Relationship Id="rId95" Type="http://schemas.openxmlformats.org/officeDocument/2006/relationships/slide" Target="slides/slide87.xml"/><Relationship Id="rId160" Type="http://schemas.openxmlformats.org/officeDocument/2006/relationships/slide" Target="slides/slide152.xml"/><Relationship Id="rId22" Type="http://schemas.openxmlformats.org/officeDocument/2006/relationships/slide" Target="slides/slide14.xml"/><Relationship Id="rId43" Type="http://schemas.openxmlformats.org/officeDocument/2006/relationships/slide" Target="slides/slide35.xml"/><Relationship Id="rId64" Type="http://schemas.openxmlformats.org/officeDocument/2006/relationships/slide" Target="slides/slide56.xml"/><Relationship Id="rId118" Type="http://schemas.openxmlformats.org/officeDocument/2006/relationships/slide" Target="slides/slide110.xml"/><Relationship Id="rId139" Type="http://schemas.openxmlformats.org/officeDocument/2006/relationships/slide" Target="slides/slide131.xml"/><Relationship Id="rId85" Type="http://schemas.openxmlformats.org/officeDocument/2006/relationships/slide" Target="slides/slide77.xml"/><Relationship Id="rId150" Type="http://schemas.openxmlformats.org/officeDocument/2006/relationships/slide" Target="slides/slide142.xml"/><Relationship Id="rId171" Type="http://schemas.openxmlformats.org/officeDocument/2006/relationships/font" Target="fonts/font4.fntdata"/><Relationship Id="rId12" Type="http://schemas.openxmlformats.org/officeDocument/2006/relationships/slide" Target="slides/slide4.xml"/><Relationship Id="rId33" Type="http://schemas.openxmlformats.org/officeDocument/2006/relationships/slide" Target="slides/slide25.xml"/><Relationship Id="rId108" Type="http://schemas.openxmlformats.org/officeDocument/2006/relationships/slide" Target="slides/slide100.xml"/><Relationship Id="rId129" Type="http://schemas.openxmlformats.org/officeDocument/2006/relationships/slide" Target="slides/slide121.xml"/><Relationship Id="rId54" Type="http://schemas.openxmlformats.org/officeDocument/2006/relationships/slide" Target="slides/slide46.xml"/><Relationship Id="rId75" Type="http://schemas.openxmlformats.org/officeDocument/2006/relationships/slide" Target="slides/slide67.xml"/><Relationship Id="rId96" Type="http://schemas.openxmlformats.org/officeDocument/2006/relationships/slide" Target="slides/slide88.xml"/><Relationship Id="rId140" Type="http://schemas.openxmlformats.org/officeDocument/2006/relationships/slide" Target="slides/slide132.xml"/><Relationship Id="rId161" Type="http://schemas.openxmlformats.org/officeDocument/2006/relationships/slide" Target="slides/slide153.xml"/><Relationship Id="rId6" Type="http://schemas.openxmlformats.org/officeDocument/2006/relationships/slideMaster" Target="slideMasters/slideMaster3.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slide" Target="slides/slide122.xml"/><Relationship Id="rId135" Type="http://schemas.openxmlformats.org/officeDocument/2006/relationships/slide" Target="slides/slide127.xml"/><Relationship Id="rId151" Type="http://schemas.openxmlformats.org/officeDocument/2006/relationships/slide" Target="slides/slide143.xml"/><Relationship Id="rId156" Type="http://schemas.openxmlformats.org/officeDocument/2006/relationships/slide" Target="slides/slide148.xml"/><Relationship Id="rId177" Type="http://schemas.openxmlformats.org/officeDocument/2006/relationships/theme" Target="theme/theme1.xml"/><Relationship Id="rId172" Type="http://schemas.openxmlformats.org/officeDocument/2006/relationships/font" Target="fonts/font5.fntdata"/><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167"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162" Type="http://schemas.openxmlformats.org/officeDocument/2006/relationships/slide" Target="slides/slide15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slide" Target="slides/slide149.xml"/><Relationship Id="rId178" Type="http://schemas.openxmlformats.org/officeDocument/2006/relationships/tableStyles" Target="tableStyles.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73" Type="http://schemas.openxmlformats.org/officeDocument/2006/relationships/font" Target="fonts/font6.fntdata"/><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font" Target="fonts/font1.fntdata"/><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commentAuthors" Target="commentAuthors.xml"/><Relationship Id="rId179" Type="http://schemas.microsoft.com/office/2018/10/relationships/authors" Target="authors.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48" Type="http://schemas.openxmlformats.org/officeDocument/2006/relationships/slide" Target="slides/slide140.xml"/><Relationship Id="rId164" Type="http://schemas.openxmlformats.org/officeDocument/2006/relationships/slide" Target="slides/slide156.xml"/><Relationship Id="rId169"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1.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slide" Target="slides/slide146.xml"/><Relationship Id="rId175" Type="http://schemas.openxmlformats.org/officeDocument/2006/relationships/presProps" Target="presProps.xml"/><Relationship Id="rId16" Type="http://schemas.openxmlformats.org/officeDocument/2006/relationships/slide" Target="slides/slide8.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slide" Target="slides/slide136.xml"/><Relationship Id="rId90" Type="http://schemas.openxmlformats.org/officeDocument/2006/relationships/slide" Target="slides/slide82.xml"/><Relationship Id="rId165" Type="http://schemas.openxmlformats.org/officeDocument/2006/relationships/slide" Target="slides/slide157.xml"/><Relationship Id="rId27" Type="http://schemas.openxmlformats.org/officeDocument/2006/relationships/slide" Target="slides/slide19.xml"/><Relationship Id="rId48" Type="http://schemas.openxmlformats.org/officeDocument/2006/relationships/slide" Target="slides/slide40.xml"/><Relationship Id="rId69" Type="http://schemas.openxmlformats.org/officeDocument/2006/relationships/slide" Target="slides/slide61.xml"/><Relationship Id="rId113" Type="http://schemas.openxmlformats.org/officeDocument/2006/relationships/slide" Target="slides/slide105.xml"/><Relationship Id="rId134" Type="http://schemas.openxmlformats.org/officeDocument/2006/relationships/slide" Target="slides/slide126.xml"/><Relationship Id="rId80" Type="http://schemas.openxmlformats.org/officeDocument/2006/relationships/slide" Target="slides/slide72.xml"/><Relationship Id="rId155" Type="http://schemas.openxmlformats.org/officeDocument/2006/relationships/slide" Target="slides/slide147.xml"/><Relationship Id="rId176" Type="http://schemas.openxmlformats.org/officeDocument/2006/relationships/viewProps" Target="viewProps.xml"/><Relationship Id="rId17" Type="http://schemas.openxmlformats.org/officeDocument/2006/relationships/slide" Target="slides/slide9.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24" Type="http://schemas.openxmlformats.org/officeDocument/2006/relationships/slide" Target="slides/slide116.xml"/><Relationship Id="rId70" Type="http://schemas.openxmlformats.org/officeDocument/2006/relationships/slide" Target="slides/slide62.xml"/><Relationship Id="rId91" Type="http://schemas.openxmlformats.org/officeDocument/2006/relationships/slide" Target="slides/slide83.xml"/><Relationship Id="rId145" Type="http://schemas.openxmlformats.org/officeDocument/2006/relationships/slide" Target="slides/slide137.xml"/><Relationship Id="rId166" Type="http://schemas.openxmlformats.org/officeDocument/2006/relationships/slide" Target="slides/slide158.xml"/><Relationship Id="rId1" Type="http://schemas.openxmlformats.org/officeDocument/2006/relationships/customXml" Target="../customXml/item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580438672150665E-2"/>
          <c:y val="0.10073822689018265"/>
          <c:w val="0.87552303492126859"/>
          <c:h val="0.79852354621963473"/>
        </c:manualLayout>
      </c:layout>
      <c:doughnutChart>
        <c:varyColors val="1"/>
        <c:ser>
          <c:idx val="0"/>
          <c:order val="0"/>
          <c:tx>
            <c:strRef>
              <c:f>Sheet1!$B$1</c:f>
              <c:strCache>
                <c:ptCount val="1"/>
                <c:pt idx="0">
                  <c:v>Percentages</c:v>
                </c:pt>
              </c:strCache>
            </c:strRef>
          </c:tx>
          <c:dPt>
            <c:idx val="0"/>
            <c:bubble3D val="0"/>
            <c:spPr>
              <a:solidFill>
                <a:srgbClr val="007932"/>
              </a:solidFill>
              <a:ln w="19050">
                <a:solidFill>
                  <a:schemeClr val="lt1"/>
                </a:solidFill>
              </a:ln>
              <a:effectLst/>
            </c:spPr>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C117-4B8E-AE7F-AA19287F964A}"/>
              </c:ext>
            </c:extLst>
          </c:dPt>
          <c:dPt>
            <c:idx val="1"/>
            <c:bubble3D val="0"/>
            <c:spPr>
              <a:solidFill>
                <a:srgbClr val="A1CD3A"/>
              </a:solidFill>
              <a:ln w="19050">
                <a:solidFill>
                  <a:schemeClr val="lt1"/>
                </a:solidFill>
              </a:ln>
              <a:effectLst/>
            </c:spPr>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C117-4B8E-AE7F-AA19287F964A}"/>
              </c:ext>
            </c:extLst>
          </c:dPt>
          <c:cat>
            <c:strRef>
              <c:f>Sheet1!$A$2:$A$3</c:f>
              <c:strCache>
                <c:ptCount val="2"/>
                <c:pt idx="0">
                  <c:v>Highlight slice</c:v>
                </c:pt>
                <c:pt idx="1">
                  <c:v>Subdue slice</c:v>
                </c:pt>
              </c:strCache>
            </c:strRef>
          </c:cat>
          <c:val>
            <c:numRef>
              <c:f>Sheet1!$B$2:$B$3</c:f>
              <c:numCache>
                <c:formatCode>0%</c:formatCode>
                <c:ptCount val="2"/>
                <c:pt idx="0">
                  <c:v>0.75</c:v>
                </c:pt>
                <c:pt idx="1">
                  <c:v>0.25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117-4B8E-AE7F-AA19287F964A}"/>
            </c:ext>
          </c:extLst>
        </c:ser>
        <c:dLbls>
          <c:showLegendKey val="0"/>
          <c:showVal val="0"/>
          <c:showCatName val="0"/>
          <c:showSerName val="0"/>
          <c:showPercent val="0"/>
          <c:showBubbleSize val="0"/>
          <c:showLeaderLines val="1"/>
        </c:dLbls>
        <c:firstSliceAng val="313"/>
        <c:holeSize val="75"/>
      </c:doughnutChart>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580438672150665E-2"/>
          <c:y val="0.10073822689018265"/>
          <c:w val="0.87552303492126859"/>
          <c:h val="0.79852354621963473"/>
        </c:manualLayout>
      </c:layout>
      <c:doughnutChart>
        <c:varyColors val="1"/>
        <c:ser>
          <c:idx val="0"/>
          <c:order val="0"/>
          <c:tx>
            <c:strRef>
              <c:f>Sheet1!$B$1</c:f>
              <c:strCache>
                <c:ptCount val="1"/>
                <c:pt idx="0">
                  <c:v>Percentages</c:v>
                </c:pt>
              </c:strCache>
            </c:strRef>
          </c:tx>
          <c:spPr>
            <a:solidFill>
              <a:srgbClr val="C3DFD9"/>
            </a:solidFill>
            <a:ln>
              <a:noFill/>
            </a:ln>
          </c:spPr>
          <c:dPt>
            <c:idx val="0"/>
            <c:bubble3D val="0"/>
            <c:spPr>
              <a:solidFill>
                <a:srgbClr val="A1CD3A"/>
              </a:solidFill>
              <a:ln w="19050">
                <a:noFill/>
              </a:ln>
              <a:effectLst/>
            </c:spPr>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04D5-4B38-A268-CC619CAE6811}"/>
              </c:ext>
            </c:extLst>
          </c:dPt>
          <c:dPt>
            <c:idx val="1"/>
            <c:bubble3D val="0"/>
            <c:spPr>
              <a:solidFill>
                <a:srgbClr val="1A4420"/>
              </a:solidFill>
              <a:ln w="19050">
                <a:noFill/>
              </a:ln>
              <a:effectLst/>
            </c:spPr>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04D5-4B38-A268-CC619CAE6811}"/>
              </c:ext>
            </c:extLst>
          </c:dPt>
          <c:cat>
            <c:strRef>
              <c:f>Sheet1!$A$2:$A$3</c:f>
              <c:strCache>
                <c:ptCount val="2"/>
                <c:pt idx="0">
                  <c:v>Highlight slice</c:v>
                </c:pt>
                <c:pt idx="1">
                  <c:v>Subdue slice</c:v>
                </c:pt>
              </c:strCache>
            </c:strRef>
          </c:cat>
          <c:val>
            <c:numRef>
              <c:f>Sheet1!$B$2:$B$3</c:f>
              <c:numCache>
                <c:formatCode>0%</c:formatCode>
                <c:ptCount val="2"/>
                <c:pt idx="0">
                  <c:v>0.19</c:v>
                </c:pt>
                <c:pt idx="1">
                  <c:v>0.81</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04D5-4B38-A268-CC619CAE6811}"/>
            </c:ext>
          </c:extLst>
        </c:ser>
        <c:dLbls>
          <c:showLegendKey val="0"/>
          <c:showVal val="0"/>
          <c:showCatName val="0"/>
          <c:showSerName val="0"/>
          <c:showPercent val="0"/>
          <c:showBubbleSize val="0"/>
          <c:showLeaderLines val="1"/>
        </c:dLbls>
        <c:firstSliceAng val="50"/>
        <c:holeSize val="80"/>
      </c:doughnutChart>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Value</c:v>
                </c:pt>
              </c:strCache>
            </c:strRef>
          </c:tx>
          <c:spPr>
            <a:solidFill>
              <a:srgbClr val="B1AD40"/>
            </a:solidFill>
            <a:ln>
              <a:noFill/>
            </a:ln>
            <a:effectLst/>
          </c:spPr>
          <c:invertIfNegative val="0"/>
          <c:dPt>
            <c:idx val="0"/>
            <c:invertIfNegative val="0"/>
            <c:bubble3D val="0"/>
            <c:spPr>
              <a:solidFill>
                <a:srgbClr val="007932"/>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35A-4359-ADBD-085DFF65754B}"/>
              </c:ext>
            </c:extLst>
          </c:dPt>
          <c:dPt>
            <c:idx val="1"/>
            <c:invertIfNegative val="0"/>
            <c:bubble3D val="0"/>
            <c:spPr>
              <a:solidFill>
                <a:srgbClr val="007932"/>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35A-4359-ADBD-085DFF65754B}"/>
              </c:ext>
            </c:extLst>
          </c:dPt>
          <c:dPt>
            <c:idx val="2"/>
            <c:invertIfNegative val="0"/>
            <c:bubble3D val="0"/>
            <c:spPr>
              <a:solidFill>
                <a:srgbClr val="007932"/>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35A-4359-ADBD-085DFF65754B}"/>
              </c:ext>
            </c:extLst>
          </c:dPt>
          <c:dLbls>
            <c:dLbl>
              <c:idx val="0"/>
              <c:tx>
                <c:rich>
                  <a:bodyPr/>
                  <a:lstStyle/>
                  <a:p>
                    <a:fld id="{A16045BA-1354-48A0-9C63-D66A21FE3D36}" type="VALUE">
                      <a:rPr lang="en-US" sz="2000" b="0" i="0" smtClean="0">
                        <a:solidFill>
                          <a:schemeClr val="accent3"/>
                        </a:solidFill>
                        <a:latin typeface="Lexend Light" pitchFamily="2" charset="77"/>
                        <a:ea typeface="Verdana" panose="020B0604030504040204" pitchFamily="34" charset="0"/>
                        <a:cs typeface="Verdana" panose="020B0604030504040204" pitchFamily="34" charset="0"/>
                      </a:rPr>
                      <a:pPr/>
                      <a:t>[VALUE]</a:t>
                    </a:fld>
                    <a:endParaRPr lang="en-US"/>
                  </a:p>
                </c:rich>
              </c:tx>
              <c:dLblPos val="outEnd"/>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dlblFieldTable/>
                  <c15:showDataLabelsRange val="0"/>
                </c:ext>
                <c:ext xmlns:c16="http://schemas.microsoft.com/office/drawing/2014/chart" uri="{C3380CC4-5D6E-409C-BE32-E72D297353CC}">
                  <c16:uniqueId val="{00000001-B35A-4359-ADBD-085DFF65754B}"/>
                </c:ext>
              </c:extLst>
            </c:dLbl>
            <c:dLbl>
              <c:idx val="1"/>
              <c:tx>
                <c:rich>
                  <a:bodyPr/>
                  <a:lstStyle/>
                  <a:p>
                    <a:fld id="{1F3C85BB-BD0C-4535-BE24-EBF5BEADE7EA}" type="VALUE">
                      <a:rPr lang="en-US" sz="2000" b="0" i="0" smtClean="0">
                        <a:solidFill>
                          <a:schemeClr val="accent3"/>
                        </a:solidFill>
                        <a:latin typeface="Lexend Light" pitchFamily="2" charset="77"/>
                        <a:ea typeface="Verdana" panose="020B0604030504040204" pitchFamily="34" charset="0"/>
                        <a:cs typeface="Verdana" panose="020B0604030504040204" pitchFamily="34" charset="0"/>
                      </a:rPr>
                      <a:pPr/>
                      <a:t>[VALUE]</a:t>
                    </a:fld>
                    <a:endParaRPr lang="en-US"/>
                  </a:p>
                </c:rich>
              </c:tx>
              <c:dLblPos val="outEnd"/>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dlblFieldTable/>
                  <c15:showDataLabelsRange val="0"/>
                </c:ext>
                <c:ext xmlns:c16="http://schemas.microsoft.com/office/drawing/2014/chart" uri="{C3380CC4-5D6E-409C-BE32-E72D297353CC}">
                  <c16:uniqueId val="{00000003-B35A-4359-ADBD-085DFF65754B}"/>
                </c:ext>
              </c:extLst>
            </c:dLbl>
            <c:dLbl>
              <c:idx val="2"/>
              <c:tx>
                <c:rich>
                  <a:bodyPr/>
                  <a:lstStyle/>
                  <a:p>
                    <a:fld id="{2170408F-F0EA-489C-883F-A5B5A41BFC3E}" type="VALUE">
                      <a:rPr lang="en-US" sz="2000" b="0" i="0" smtClean="0">
                        <a:solidFill>
                          <a:schemeClr val="accent3"/>
                        </a:solidFill>
                        <a:latin typeface="Lexend Light" pitchFamily="2" charset="77"/>
                        <a:ea typeface="Verdana" panose="020B0604030504040204" pitchFamily="34" charset="0"/>
                        <a:cs typeface="Verdana" panose="020B0604030504040204" pitchFamily="34" charset="0"/>
                      </a:rPr>
                      <a:pPr/>
                      <a:t>[VALUE]</a:t>
                    </a:fld>
                    <a:endParaRPr lang="en-US"/>
                  </a:p>
                </c:rich>
              </c:tx>
              <c:dLblPos val="outEnd"/>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dlblFieldTable/>
                  <c15:showDataLabelsRange val="0"/>
                </c:ext>
                <c:ext xmlns:c16="http://schemas.microsoft.com/office/drawing/2014/chart" uri="{C3380CC4-5D6E-409C-BE32-E72D297353CC}">
                  <c16:uniqueId val="{00000004-B35A-4359-ADBD-085DFF65754B}"/>
                </c:ext>
              </c:extLst>
            </c:dLbl>
            <c:spPr>
              <a:noFill/>
              <a:ln>
                <a:noFill/>
              </a:ln>
              <a:effectLst/>
            </c:spPr>
            <c:txPr>
              <a:bodyPr rot="0" spcFirstLastPara="1" vertOverflow="ellipsis" vert="horz" wrap="square" anchor="ctr" anchorCtr="1"/>
              <a:lstStyle/>
              <a:p>
                <a:pPr>
                  <a:defRPr sz="2400" b="1" i="0" u="none" strike="noStrike" kern="1200" baseline="0">
                    <a:solidFill>
                      <a:srgbClr val="000000"/>
                    </a:solidFill>
                    <a:latin typeface="+mn-lt"/>
                    <a:ea typeface="+mn-ea"/>
                    <a:cs typeface="+mn-cs"/>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Today</c:v>
                </c:pt>
                <c:pt idx="1">
                  <c:v>2026</c:v>
                </c:pt>
                <c:pt idx="2">
                  <c:v>2027</c:v>
                </c:pt>
              </c:strCache>
            </c:strRef>
          </c:cat>
          <c:val>
            <c:numRef>
              <c:f>Sheet1!$B$2:$B$4</c:f>
              <c:numCache>
                <c:formatCode>General</c:formatCode>
                <c:ptCount val="3"/>
                <c:pt idx="0">
                  <c:v>4.0999999999999996</c:v>
                </c:pt>
                <c:pt idx="1">
                  <c:v>5.8</c:v>
                </c:pt>
                <c:pt idx="2">
                  <c:v>8.1999999999999993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35A-4359-ADBD-085DFF65754B}"/>
            </c:ext>
          </c:extLst>
        </c:ser>
        <c:dLbls>
          <c:showLegendKey val="0"/>
          <c:showVal val="0"/>
          <c:showCatName val="0"/>
          <c:showSerName val="0"/>
          <c:showPercent val="0"/>
          <c:showBubbleSize val="0"/>
        </c:dLbls>
        <c:gapWidth val="80"/>
        <c:axId val="1637721775"/>
        <c:axId val="1635541103"/>
      </c:barChart>
      <c:catAx>
        <c:axId val="1637721775"/>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2000" b="0" i="0" u="none" strike="noStrike" kern="1200" baseline="0">
                <a:solidFill>
                  <a:schemeClr val="accent3"/>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1635541103"/>
        <c:crosses val="autoZero"/>
        <c:auto val="1"/>
        <c:lblAlgn val="ctr"/>
        <c:lblOffset val="0"/>
        <c:noMultiLvlLbl val="0"/>
      </c:catAx>
      <c:valAx>
        <c:axId val="1635541103"/>
        <c:scaling>
          <c:orientation val="minMax"/>
        </c:scaling>
        <c:delete val="1"/>
        <c:axPos val="l"/>
        <c:numFmt formatCode="General" sourceLinked="1"/>
        <c:majorTickMark val="none"/>
        <c:minorTickMark val="none"/>
        <c:tickLblPos val="nextTo"/>
        <c:crossAx val="1637721775"/>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latin typeface="+mn-lt"/>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Value</c:v>
                </c:pt>
              </c:strCache>
            </c:strRef>
          </c:tx>
          <c:spPr>
            <a:solidFill>
              <a:srgbClr val="B1AD40"/>
            </a:solidFill>
            <a:ln>
              <a:noFill/>
            </a:ln>
            <a:effectLst/>
          </c:spPr>
          <c:invertIfNegative val="0"/>
          <c:dPt>
            <c:idx val="0"/>
            <c:invertIfNegative val="0"/>
            <c:bubble3D val="0"/>
            <c:spPr>
              <a:solidFill>
                <a:srgbClr val="007932"/>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35A-4359-ADBD-085DFF65754B}"/>
              </c:ext>
            </c:extLst>
          </c:dPt>
          <c:dPt>
            <c:idx val="1"/>
            <c:invertIfNegative val="0"/>
            <c:bubble3D val="0"/>
            <c:spPr>
              <a:solidFill>
                <a:srgbClr val="007932"/>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35A-4359-ADBD-085DFF65754B}"/>
              </c:ext>
            </c:extLst>
          </c:dPt>
          <c:dPt>
            <c:idx val="2"/>
            <c:invertIfNegative val="0"/>
            <c:bubble3D val="0"/>
            <c:spPr>
              <a:solidFill>
                <a:srgbClr val="007932"/>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35A-4359-ADBD-085DFF65754B}"/>
              </c:ext>
            </c:extLst>
          </c:dPt>
          <c:dLbls>
            <c:dLbl>
              <c:idx val="0"/>
              <c:tx>
                <c:rich>
                  <a:bodyPr/>
                  <a:lstStyle/>
                  <a:p>
                    <a:fld id="{A16045BA-1354-48A0-9C63-D66A21FE3D36}" type="VALUE">
                      <a:rPr lang="en-US" sz="2000" b="0" i="0" smtClean="0">
                        <a:solidFill>
                          <a:schemeClr val="accent3"/>
                        </a:solidFill>
                        <a:latin typeface="Lexend Light" pitchFamily="2" charset="77"/>
                        <a:ea typeface="Verdana" panose="020B0604030504040204" pitchFamily="34" charset="0"/>
                        <a:cs typeface="Verdana" panose="020B0604030504040204" pitchFamily="34" charset="0"/>
                      </a:rPr>
                      <a:pPr/>
                      <a:t>[VALUE]</a:t>
                    </a:fld>
                    <a:endParaRPr lang="en-US"/>
                  </a:p>
                </c:rich>
              </c:tx>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dlblFieldTable/>
                  <c15:showDataLabelsRange val="0"/>
                </c:ext>
                <c:ext xmlns:c16="http://schemas.microsoft.com/office/drawing/2014/chart" uri="{C3380CC4-5D6E-409C-BE32-E72D297353CC}">
                  <c16:uniqueId val="{00000001-B35A-4359-ADBD-085DFF65754B}"/>
                </c:ext>
              </c:extLst>
            </c:dLbl>
            <c:dLbl>
              <c:idx val="1"/>
              <c:tx>
                <c:rich>
                  <a:bodyPr/>
                  <a:lstStyle/>
                  <a:p>
                    <a:fld id="{1F3C85BB-BD0C-4535-BE24-EBF5BEADE7EA}" type="VALUE">
                      <a:rPr lang="en-US" sz="2000" b="0" i="0" smtClean="0">
                        <a:solidFill>
                          <a:schemeClr val="accent3"/>
                        </a:solidFill>
                        <a:latin typeface="Lexend Light" pitchFamily="2" charset="77"/>
                        <a:ea typeface="Verdana" panose="020B0604030504040204" pitchFamily="34" charset="0"/>
                        <a:cs typeface="Verdana" panose="020B0604030504040204" pitchFamily="34" charset="0"/>
                      </a:rPr>
                      <a:pPr/>
                      <a:t>[VALUE]</a:t>
                    </a:fld>
                    <a:endParaRPr lang="en-US"/>
                  </a:p>
                </c:rich>
              </c:tx>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dlblFieldTable/>
                  <c15:showDataLabelsRange val="0"/>
                </c:ext>
                <c:ext xmlns:c16="http://schemas.microsoft.com/office/drawing/2014/chart" uri="{C3380CC4-5D6E-409C-BE32-E72D297353CC}">
                  <c16:uniqueId val="{00000003-B35A-4359-ADBD-085DFF65754B}"/>
                </c:ext>
              </c:extLst>
            </c:dLbl>
            <c:dLbl>
              <c:idx val="2"/>
              <c:tx>
                <c:rich>
                  <a:bodyPr/>
                  <a:lstStyle/>
                  <a:p>
                    <a:fld id="{2170408F-F0EA-489C-883F-A5B5A41BFC3E}" type="VALUE">
                      <a:rPr lang="en-US" sz="2000" b="0" i="0" smtClean="0">
                        <a:solidFill>
                          <a:schemeClr val="accent3"/>
                        </a:solidFill>
                        <a:latin typeface="Lexend Light" pitchFamily="2" charset="77"/>
                        <a:ea typeface="Verdana" panose="020B0604030504040204" pitchFamily="34" charset="0"/>
                        <a:cs typeface="Verdana" panose="020B0604030504040204" pitchFamily="34" charset="0"/>
                      </a:rPr>
                      <a:pPr/>
                      <a:t>[VALUE]</a:t>
                    </a:fld>
                    <a:endParaRPr lang="en-US"/>
                  </a:p>
                </c:rich>
              </c:tx>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dlblFieldTable/>
                  <c15:showDataLabelsRange val="0"/>
                </c:ext>
                <c:ext xmlns:c16="http://schemas.microsoft.com/office/drawing/2014/chart" uri="{C3380CC4-5D6E-409C-BE32-E72D297353CC}">
                  <c16:uniqueId val="{00000004-B35A-4359-ADBD-085DFF65754B}"/>
                </c:ext>
              </c:extLst>
            </c:dLbl>
            <c:spPr>
              <a:noFill/>
              <a:ln>
                <a:noFill/>
              </a:ln>
              <a:effectLst/>
            </c:spPr>
            <c:txPr>
              <a:bodyPr rot="0" spcFirstLastPara="1" vertOverflow="ellipsis" vert="horz" wrap="square" anchor="ctr" anchorCtr="1"/>
              <a:lstStyle/>
              <a:p>
                <a:pPr>
                  <a:defRPr sz="2400" b="1" i="0" u="none" strike="noStrike" kern="1200" baseline="0">
                    <a:solidFill>
                      <a:srgbClr val="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Today</c:v>
                </c:pt>
                <c:pt idx="1">
                  <c:v>2026</c:v>
                </c:pt>
                <c:pt idx="2">
                  <c:v>2027</c:v>
                </c:pt>
              </c:strCache>
            </c:strRef>
          </c:cat>
          <c:val>
            <c:numRef>
              <c:f>Sheet1!$B$2:$B$4</c:f>
              <c:numCache>
                <c:formatCode>General</c:formatCode>
                <c:ptCount val="3"/>
                <c:pt idx="0">
                  <c:v>4.0999999999999996</c:v>
                </c:pt>
                <c:pt idx="1">
                  <c:v>5.8</c:v>
                </c:pt>
                <c:pt idx="2">
                  <c:v>8.1999999999999993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35A-4359-ADBD-085DFF65754B}"/>
            </c:ext>
          </c:extLst>
        </c:ser>
        <c:dLbls>
          <c:showLegendKey val="0"/>
          <c:showVal val="0"/>
          <c:showCatName val="0"/>
          <c:showSerName val="0"/>
          <c:showPercent val="0"/>
          <c:showBubbleSize val="0"/>
        </c:dLbls>
        <c:gapWidth val="80"/>
        <c:axId val="1637721775"/>
        <c:axId val="1635541103"/>
      </c:barChart>
      <c:catAx>
        <c:axId val="1637721775"/>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2000" b="0" i="0" u="none" strike="noStrike" kern="1200" baseline="0">
                <a:solidFill>
                  <a:schemeClr val="accent3"/>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1635541103"/>
        <c:crosses val="autoZero"/>
        <c:auto val="1"/>
        <c:lblAlgn val="ctr"/>
        <c:lblOffset val="0"/>
        <c:noMultiLvlLbl val="0"/>
      </c:catAx>
      <c:valAx>
        <c:axId val="1635541103"/>
        <c:scaling>
          <c:orientation val="minMax"/>
        </c:scaling>
        <c:delete val="1"/>
        <c:axPos val="l"/>
        <c:numFmt formatCode="General" sourceLinked="1"/>
        <c:majorTickMark val="none"/>
        <c:minorTickMark val="none"/>
        <c:tickLblPos val="nextTo"/>
        <c:crossAx val="1637721775"/>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latin typeface="+mn-lt"/>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685581716783636"/>
          <c:y val="0"/>
          <c:w val="0.70239163124879167"/>
          <c:h val="1"/>
        </c:manualLayout>
      </c:layout>
      <c:barChart>
        <c:barDir val="bar"/>
        <c:grouping val="clustered"/>
        <c:varyColors val="0"/>
        <c:ser>
          <c:idx val="0"/>
          <c:order val="0"/>
          <c:tx>
            <c:strRef>
              <c:f>Sheet1!$B$1</c:f>
              <c:strCache>
                <c:ptCount val="1"/>
                <c:pt idx="0">
                  <c:v>Values</c:v>
                </c:pt>
              </c:strCache>
            </c:strRef>
          </c:tx>
          <c:spPr>
            <a:solidFill>
              <a:srgbClr val="007932"/>
            </a:solidFill>
            <a:ln>
              <a:noFill/>
            </a:ln>
            <a:effectLst/>
          </c:spPr>
          <c:invertIfNegative val="0"/>
          <c:dPt>
            <c:idx val="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A2B-4A5E-A8C9-1711904E2000}"/>
              </c:ext>
            </c:extLst>
          </c:dPt>
          <c:dLbls>
            <c:dLbl>
              <c:idx val="0"/>
              <c:tx>
                <c:rich>
                  <a:bodyPr/>
                  <a:lstStyle/>
                  <a:p>
                    <a:fld id="{131D0ACA-A01C-194B-860A-526F9A83DA97}" type="VALUE">
                      <a:rPr lang="en-US" b="0" i="0">
                        <a:solidFill>
                          <a:srgbClr val="A1CD3A"/>
                        </a:solidFill>
                        <a:latin typeface="Lexend Light" pitchFamily="2" charset="77"/>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B0D8-AB47-BBA2-61D2013AF3BE}"/>
                </c:ext>
              </c:extLst>
            </c:dLbl>
            <c:dLbl>
              <c:idx val="1"/>
              <c:tx>
                <c:rich>
                  <a:bodyPr/>
                  <a:lstStyle/>
                  <a:p>
                    <a:fld id="{D101578A-9CC4-E74D-BAA9-BB589A00515F}" type="VALUE">
                      <a:rPr lang="en-US" b="0" i="0">
                        <a:solidFill>
                          <a:srgbClr val="A1CD3A"/>
                        </a:solidFill>
                        <a:latin typeface="Lexend Light" pitchFamily="2" charset="77"/>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0D8-AB47-BBA2-61D2013AF3BE}"/>
                </c:ext>
              </c:extLst>
            </c:dLbl>
            <c:dLbl>
              <c:idx val="2"/>
              <c:tx>
                <c:rich>
                  <a:bodyPr/>
                  <a:lstStyle/>
                  <a:p>
                    <a:fld id="{D418FC86-6FA9-F348-A3DD-BD044E4F52B2}" type="VALUE">
                      <a:rPr lang="en-US" b="0" i="0">
                        <a:solidFill>
                          <a:srgbClr val="A1CD3A"/>
                        </a:solidFill>
                        <a:latin typeface="Lexend Light" pitchFamily="2" charset="77"/>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A2B-4A5E-A8C9-1711904E2000}"/>
                </c:ext>
              </c:extLst>
            </c:dLbl>
            <c:dLbl>
              <c:idx val="3"/>
              <c:tx>
                <c:rich>
                  <a:bodyPr/>
                  <a:lstStyle/>
                  <a:p>
                    <a:fld id="{3F4844F6-6A85-B441-9993-F298F09453C8}" type="VALUE">
                      <a:rPr lang="en-US" b="0" i="0">
                        <a:solidFill>
                          <a:srgbClr val="A1CD3A"/>
                        </a:solidFill>
                        <a:latin typeface="Lexend Light" pitchFamily="2" charset="77"/>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B0D8-AB47-BBA2-61D2013AF3BE}"/>
                </c:ext>
              </c:extLst>
            </c:dLbl>
            <c:dLbl>
              <c:idx val="4"/>
              <c:tx>
                <c:rich>
                  <a:bodyPr/>
                  <a:lstStyle/>
                  <a:p>
                    <a:fld id="{2B767382-E621-2542-8E16-DC26FF808D28}" type="VALUE">
                      <a:rPr lang="en-US" b="0" i="0">
                        <a:solidFill>
                          <a:srgbClr val="A1CD3A"/>
                        </a:solidFill>
                        <a:latin typeface="Lexend Light" pitchFamily="2" charset="77"/>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0D8-AB47-BBA2-61D2013AF3BE}"/>
                </c:ext>
              </c:extLst>
            </c:dLbl>
            <c:spPr>
              <a:noFill/>
              <a:ln>
                <a:noFill/>
              </a:ln>
              <a:effectLst/>
            </c:spPr>
            <c:txPr>
              <a:bodyPr rot="0" spcFirstLastPara="1" vertOverflow="ellipsis" vert="horz" wrap="square" anchor="ctr" anchorCtr="1"/>
              <a:lstStyle/>
              <a:p>
                <a:pPr>
                  <a:defRPr sz="2400" b="1" i="0" u="none" strike="noStrike" kern="1200" baseline="0">
                    <a:solidFill>
                      <a:srgbClr val="2A8E87"/>
                    </a:solidFill>
                    <a:latin typeface="Verdana" panose="020B0604030504040204" pitchFamily="34" charset="0"/>
                    <a:ea typeface="Verdana" panose="020B0604030504040204" pitchFamily="34" charset="0"/>
                    <a:cs typeface="Verdana" panose="020B0604030504040204" pitchFamily="34" charset="0"/>
                  </a:defRPr>
                </a:pPr>
                <a:endParaRPr lang="en-US"/>
              </a:p>
            </c:txPr>
            <c:dLblPos val="outEnd"/>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Sheet1!$A$2:$A$6</c:f>
              <c:strCache>
                <c:ptCount val="5"/>
                <c:pt idx="0">
                  <c:v>Text here</c:v>
                </c:pt>
                <c:pt idx="1">
                  <c:v>Text here</c:v>
                </c:pt>
                <c:pt idx="2">
                  <c:v>Text here</c:v>
                </c:pt>
                <c:pt idx="3">
                  <c:v>Text here</c:v>
                </c:pt>
                <c:pt idx="4">
                  <c:v>Text here</c:v>
                </c:pt>
              </c:strCache>
            </c:strRef>
          </c:cat>
          <c:val>
            <c:numRef>
              <c:f>Sheet1!$B$2:$B$6</c:f>
              <c:numCache>
                <c:formatCode>0%</c:formatCode>
                <c:ptCount val="5"/>
                <c:pt idx="0">
                  <c:v>0.13</c:v>
                </c:pt>
                <c:pt idx="1">
                  <c:v>0.12</c:v>
                </c:pt>
                <c:pt idx="2">
                  <c:v>0.18</c:v>
                </c:pt>
                <c:pt idx="3">
                  <c:v>0.48</c:v>
                </c:pt>
                <c:pt idx="4">
                  <c:v>0.11</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A2B-4A5E-A8C9-1711904E2000}"/>
            </c:ext>
          </c:extLst>
        </c:ser>
        <c:dLbls>
          <c:showLegendKey val="0"/>
          <c:showVal val="0"/>
          <c:showCatName val="0"/>
          <c:showSerName val="0"/>
          <c:showPercent val="0"/>
          <c:showBubbleSize val="0"/>
        </c:dLbls>
        <c:gapWidth val="40"/>
        <c:axId val="1957563392"/>
        <c:axId val="1957568112"/>
      </c:barChart>
      <c:catAx>
        <c:axId val="1957563392"/>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800" b="0" i="0" u="none" strike="noStrike" kern="1200" baseline="0">
                <a:solidFill>
                  <a:srgbClr val="1A4420"/>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1957568112"/>
        <c:crosses val="autoZero"/>
        <c:auto val="1"/>
        <c:lblAlgn val="ctr"/>
        <c:lblOffset val="100"/>
        <c:noMultiLvlLbl val="0"/>
      </c:catAx>
      <c:valAx>
        <c:axId val="1957568112"/>
        <c:scaling>
          <c:orientation val="minMax"/>
        </c:scaling>
        <c:delete val="1"/>
        <c:axPos val="b"/>
        <c:numFmt formatCode="0%" sourceLinked="1"/>
        <c:majorTickMark val="none"/>
        <c:minorTickMark val="none"/>
        <c:tickLblPos val="nextTo"/>
        <c:crossAx val="1957563392"/>
        <c:crosses val="autoZero"/>
        <c:crossBetween val="between"/>
      </c:valAx>
      <c:spPr>
        <a:noFill/>
        <a:ln>
          <a:noFill/>
        </a:ln>
        <a:effectLst/>
      </c:spPr>
    </c:plotArea>
    <c:plotVisOnly val="1"/>
    <c:dispBlanksAs val="gap"/>
    <c:showDLblsOverMax val="0"/>
  </c:chart>
  <c:spPr>
    <a:noFill/>
    <a:ln>
      <a:noFill/>
    </a:ln>
    <a:effectLst/>
  </c:spPr>
  <c:txPr>
    <a:bodyPr/>
    <a:lstStyle/>
    <a:p>
      <a:pPr>
        <a:defRPr sz="1800">
          <a:solidFill>
            <a:srgbClr val="000000"/>
          </a:solidFill>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685581716783636"/>
          <c:y val="0"/>
          <c:w val="0.70239163124879167"/>
          <c:h val="1"/>
        </c:manualLayout>
      </c:layout>
      <c:barChart>
        <c:barDir val="bar"/>
        <c:grouping val="clustered"/>
        <c:varyColors val="0"/>
        <c:ser>
          <c:idx val="0"/>
          <c:order val="0"/>
          <c:tx>
            <c:strRef>
              <c:f>Sheet1!$B$1</c:f>
              <c:strCache>
                <c:ptCount val="1"/>
                <c:pt idx="0">
                  <c:v>Values</c:v>
                </c:pt>
              </c:strCache>
            </c:strRef>
          </c:tx>
          <c:spPr>
            <a:solidFill>
              <a:srgbClr val="007932"/>
            </a:solidFill>
            <a:ln>
              <a:noFill/>
            </a:ln>
            <a:effectLst/>
          </c:spPr>
          <c:invertIfNegative val="0"/>
          <c:dPt>
            <c:idx val="2"/>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5A2B-4A5E-A8C9-1711904E2000}"/>
              </c:ext>
            </c:extLst>
          </c:dPt>
          <c:dLbls>
            <c:dLbl>
              <c:idx val="0"/>
              <c:tx>
                <c:rich>
                  <a:bodyPr/>
                  <a:lstStyle/>
                  <a:p>
                    <a:fld id="{131D0ACA-A01C-194B-860A-526F9A83DA97}" type="VALUE">
                      <a:rPr lang="en-US" b="0" i="0">
                        <a:solidFill>
                          <a:srgbClr val="A1CD3A"/>
                        </a:solidFill>
                        <a:latin typeface="Lexend Light" pitchFamily="2" charset="77"/>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B0D8-AB47-BBA2-61D2013AF3BE}"/>
                </c:ext>
              </c:extLst>
            </c:dLbl>
            <c:dLbl>
              <c:idx val="1"/>
              <c:tx>
                <c:rich>
                  <a:bodyPr/>
                  <a:lstStyle/>
                  <a:p>
                    <a:fld id="{D101578A-9CC4-E74D-BAA9-BB589A00515F}" type="VALUE">
                      <a:rPr lang="en-US" b="0" i="0">
                        <a:solidFill>
                          <a:srgbClr val="A1CD3A"/>
                        </a:solidFill>
                        <a:latin typeface="Lexend Light" pitchFamily="2" charset="77"/>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0D8-AB47-BBA2-61D2013AF3BE}"/>
                </c:ext>
              </c:extLst>
            </c:dLbl>
            <c:dLbl>
              <c:idx val="2"/>
              <c:tx>
                <c:rich>
                  <a:bodyPr/>
                  <a:lstStyle/>
                  <a:p>
                    <a:fld id="{D418FC86-6FA9-F348-A3DD-BD044E4F52B2}" type="VALUE">
                      <a:rPr lang="en-US" b="0" i="0">
                        <a:solidFill>
                          <a:srgbClr val="A1CD3A"/>
                        </a:solidFill>
                        <a:latin typeface="Lexend Light" pitchFamily="2" charset="77"/>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A2B-4A5E-A8C9-1711904E2000}"/>
                </c:ext>
              </c:extLst>
            </c:dLbl>
            <c:dLbl>
              <c:idx val="3"/>
              <c:tx>
                <c:rich>
                  <a:bodyPr/>
                  <a:lstStyle/>
                  <a:p>
                    <a:fld id="{3F4844F6-6A85-B441-9993-F298F09453C8}" type="VALUE">
                      <a:rPr lang="en-US" b="0" i="0">
                        <a:solidFill>
                          <a:srgbClr val="A1CD3A"/>
                        </a:solidFill>
                        <a:latin typeface="Lexend Light" pitchFamily="2" charset="77"/>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B0D8-AB47-BBA2-61D2013AF3BE}"/>
                </c:ext>
              </c:extLst>
            </c:dLbl>
            <c:dLbl>
              <c:idx val="4"/>
              <c:tx>
                <c:rich>
                  <a:bodyPr/>
                  <a:lstStyle/>
                  <a:p>
                    <a:fld id="{2B767382-E621-2542-8E16-DC26FF808D28}" type="VALUE">
                      <a:rPr lang="en-US" b="0" i="0">
                        <a:solidFill>
                          <a:srgbClr val="A1CD3A"/>
                        </a:solidFill>
                        <a:latin typeface="Lexend Light" pitchFamily="2" charset="77"/>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0D8-AB47-BBA2-61D2013AF3BE}"/>
                </c:ext>
              </c:extLst>
            </c:dLbl>
            <c:spPr>
              <a:noFill/>
              <a:ln>
                <a:noFill/>
              </a:ln>
              <a:effectLst/>
            </c:spPr>
            <c:txPr>
              <a:bodyPr rot="0" spcFirstLastPara="1" vertOverflow="ellipsis" vert="horz" wrap="square" anchor="ctr" anchorCtr="1"/>
              <a:lstStyle/>
              <a:p>
                <a:pPr>
                  <a:defRPr sz="2400" b="1" i="0" u="none" strike="noStrike" kern="1200" baseline="0">
                    <a:solidFill>
                      <a:srgbClr val="2A8E87"/>
                    </a:solidFill>
                    <a:latin typeface="Verdana" panose="020B0604030504040204" pitchFamily="34" charset="0"/>
                    <a:ea typeface="Verdana" panose="020B0604030504040204" pitchFamily="34" charset="0"/>
                    <a:cs typeface="Verdana" panose="020B060403050404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LeaderLines val="0"/>
              </c:ext>
            </c:extLst>
          </c:dLbls>
          <c:cat>
            <c:strRef>
              <c:f>Sheet1!$A$2:$A$6</c:f>
              <c:strCache>
                <c:ptCount val="5"/>
                <c:pt idx="0">
                  <c:v>Text here</c:v>
                </c:pt>
                <c:pt idx="1">
                  <c:v>Text here</c:v>
                </c:pt>
                <c:pt idx="2">
                  <c:v>Text here</c:v>
                </c:pt>
                <c:pt idx="3">
                  <c:v>Text here</c:v>
                </c:pt>
                <c:pt idx="4">
                  <c:v>Text here</c:v>
                </c:pt>
              </c:strCache>
            </c:strRef>
          </c:cat>
          <c:val>
            <c:numRef>
              <c:f>Sheet1!$B$2:$B$6</c:f>
              <c:numCache>
                <c:formatCode>0%</c:formatCode>
                <c:ptCount val="5"/>
                <c:pt idx="0">
                  <c:v>0.13</c:v>
                </c:pt>
                <c:pt idx="1">
                  <c:v>0.12</c:v>
                </c:pt>
                <c:pt idx="2">
                  <c:v>0.18</c:v>
                </c:pt>
                <c:pt idx="3">
                  <c:v>0.48</c:v>
                </c:pt>
                <c:pt idx="4">
                  <c:v>0.11</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2-5A2B-4A5E-A8C9-1711904E2000}"/>
            </c:ext>
          </c:extLst>
        </c:ser>
        <c:dLbls>
          <c:showLegendKey val="0"/>
          <c:showVal val="0"/>
          <c:showCatName val="0"/>
          <c:showSerName val="0"/>
          <c:showPercent val="0"/>
          <c:showBubbleSize val="0"/>
        </c:dLbls>
        <c:gapWidth val="40"/>
        <c:axId val="1957563392"/>
        <c:axId val="1957568112"/>
      </c:barChart>
      <c:catAx>
        <c:axId val="1957563392"/>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800" b="0" i="0" u="none" strike="noStrike" kern="1200" baseline="0">
                <a:solidFill>
                  <a:srgbClr val="1A4420"/>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1957568112"/>
        <c:crosses val="autoZero"/>
        <c:auto val="1"/>
        <c:lblAlgn val="ctr"/>
        <c:lblOffset val="100"/>
        <c:noMultiLvlLbl val="0"/>
      </c:catAx>
      <c:valAx>
        <c:axId val="1957568112"/>
        <c:scaling>
          <c:orientation val="minMax"/>
        </c:scaling>
        <c:delete val="1"/>
        <c:axPos val="b"/>
        <c:numFmt formatCode="0%" sourceLinked="1"/>
        <c:majorTickMark val="none"/>
        <c:minorTickMark val="none"/>
        <c:tickLblPos val="nextTo"/>
        <c:crossAx val="1957563392"/>
        <c:crosses val="autoZero"/>
        <c:crossBetween val="between"/>
      </c:valAx>
      <c:spPr>
        <a:noFill/>
        <a:ln>
          <a:noFill/>
        </a:ln>
        <a:effectLst/>
      </c:spPr>
    </c:plotArea>
    <c:plotVisOnly val="1"/>
    <c:dispBlanksAs val="gap"/>
    <c:showDLblsOverMax val="0"/>
  </c:chart>
  <c:spPr>
    <a:noFill/>
    <a:ln>
      <a:noFill/>
    </a:ln>
    <a:effectLst/>
  </c:spPr>
  <c:txPr>
    <a:bodyPr/>
    <a:lstStyle/>
    <a:p>
      <a:pPr>
        <a:defRPr sz="1800">
          <a:solidFill>
            <a:srgbClr val="000000"/>
          </a:solidFill>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580438672150665E-2"/>
          <c:y val="0.10073822689018265"/>
          <c:w val="0.87552303492126859"/>
          <c:h val="0.79852354621963473"/>
        </c:manualLayout>
      </c:layout>
      <c:doughnutChart>
        <c:varyColors val="1"/>
        <c:ser>
          <c:idx val="0"/>
          <c:order val="0"/>
          <c:tx>
            <c:strRef>
              <c:f>Sheet1!$B$1</c:f>
              <c:strCache>
                <c:ptCount val="1"/>
                <c:pt idx="0">
                  <c:v>Percentages</c:v>
                </c:pt>
              </c:strCache>
            </c:strRef>
          </c:tx>
          <c:dPt>
            <c:idx val="0"/>
            <c:bubble3D val="0"/>
            <c:spPr>
              <a:solidFill>
                <a:srgbClr val="A1CD3A"/>
              </a:solidFill>
              <a:ln w="19050">
                <a:solidFill>
                  <a:schemeClr val="lt1"/>
                </a:solidFill>
              </a:ln>
              <a:effectLst/>
            </c:spPr>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7FA-4E99-B281-E87C9B6C9F1E}"/>
              </c:ext>
            </c:extLst>
          </c:dPt>
          <c:dPt>
            <c:idx val="1"/>
            <c:bubble3D val="0"/>
            <c:spPr>
              <a:solidFill>
                <a:srgbClr val="FFFFFF"/>
              </a:solidFill>
              <a:ln w="19050">
                <a:solidFill>
                  <a:schemeClr val="lt1"/>
                </a:solidFill>
              </a:ln>
              <a:effectLst/>
            </c:spPr>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7FA-4E99-B281-E87C9B6C9F1E}"/>
              </c:ext>
            </c:extLst>
          </c:dPt>
          <c:cat>
            <c:strRef>
              <c:f>Sheet1!$A$2:$A$3</c:f>
              <c:strCache>
                <c:ptCount val="2"/>
                <c:pt idx="0">
                  <c:v>Highlight slice</c:v>
                </c:pt>
                <c:pt idx="1">
                  <c:v>Subdue slice</c:v>
                </c:pt>
              </c:strCache>
            </c:strRef>
          </c:cat>
          <c:val>
            <c:numRef>
              <c:f>Sheet1!$B$2:$B$3</c:f>
              <c:numCache>
                <c:formatCode>0%</c:formatCode>
                <c:ptCount val="2"/>
                <c:pt idx="0">
                  <c:v>0.16</c:v>
                </c:pt>
                <c:pt idx="1">
                  <c:v>0.84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7FA-4E99-B281-E87C9B6C9F1E}"/>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580438672150665E-2"/>
          <c:y val="0.10073822689018265"/>
          <c:w val="0.87552303492126859"/>
          <c:h val="0.79852354621963473"/>
        </c:manualLayout>
      </c:layout>
      <c:doughnutChart>
        <c:varyColors val="1"/>
        <c:ser>
          <c:idx val="0"/>
          <c:order val="0"/>
          <c:tx>
            <c:strRef>
              <c:f>Sheet1!$B$1</c:f>
              <c:strCache>
                <c:ptCount val="1"/>
                <c:pt idx="0">
                  <c:v>Percentages</c:v>
                </c:pt>
              </c:strCache>
            </c:strRef>
          </c:tx>
          <c:dPt>
            <c:idx val="0"/>
            <c:bubble3D val="0"/>
            <c:spPr>
              <a:solidFill>
                <a:srgbClr val="A1CD3A"/>
              </a:solidFill>
              <a:ln w="19050">
                <a:solidFill>
                  <a:schemeClr val="lt1"/>
                </a:solidFill>
              </a:ln>
              <a:effectLst/>
            </c:spPr>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0BE9-46AD-8645-A0FB8CD9831A}"/>
              </c:ext>
            </c:extLst>
          </c:dPt>
          <c:dPt>
            <c:idx val="1"/>
            <c:bubble3D val="0"/>
            <c:spPr>
              <a:solidFill>
                <a:srgbClr val="FFFFFF"/>
              </a:solidFill>
              <a:ln w="19050">
                <a:solidFill>
                  <a:schemeClr val="lt1"/>
                </a:solidFill>
              </a:ln>
              <a:effectLst/>
            </c:spPr>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0BE9-46AD-8645-A0FB8CD9831A}"/>
              </c:ext>
            </c:extLst>
          </c:dPt>
          <c:cat>
            <c:strRef>
              <c:f>Sheet1!$A$2:$A$3</c:f>
              <c:strCache>
                <c:ptCount val="2"/>
                <c:pt idx="0">
                  <c:v>Highlight slice</c:v>
                </c:pt>
                <c:pt idx="1">
                  <c:v>Subdue slice</c:v>
                </c:pt>
              </c:strCache>
            </c:strRef>
          </c:cat>
          <c:val>
            <c:numRef>
              <c:f>Sheet1!$B$2:$B$3</c:f>
              <c:numCache>
                <c:formatCode>0%</c:formatCode>
                <c:ptCount val="2"/>
                <c:pt idx="0">
                  <c:v>0.95</c:v>
                </c:pt>
                <c:pt idx="1">
                  <c:v>0.25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0BE9-46AD-8645-A0FB8CD9831A}"/>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580438672150665E-2"/>
          <c:y val="0.10073822689018265"/>
          <c:w val="0.87552303492126859"/>
          <c:h val="0.79852354621963473"/>
        </c:manualLayout>
      </c:layout>
      <c:doughnutChart>
        <c:varyColors val="1"/>
        <c:ser>
          <c:idx val="0"/>
          <c:order val="0"/>
          <c:tx>
            <c:strRef>
              <c:f>Sheet1!$B$1</c:f>
              <c:strCache>
                <c:ptCount val="1"/>
                <c:pt idx="0">
                  <c:v>Percentages</c:v>
                </c:pt>
              </c:strCache>
            </c:strRef>
          </c:tx>
          <c:dPt>
            <c:idx val="0"/>
            <c:bubble3D val="0"/>
            <c:spPr>
              <a:solidFill>
                <a:srgbClr val="A1CD3A"/>
              </a:solidFill>
              <a:ln w="19050">
                <a:solidFill>
                  <a:schemeClr val="lt1"/>
                </a:solidFill>
              </a:ln>
              <a:effectLst/>
            </c:spPr>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D7FA-4E99-B281-E87C9B6C9F1E}"/>
              </c:ext>
            </c:extLst>
          </c:dPt>
          <c:dPt>
            <c:idx val="1"/>
            <c:bubble3D val="0"/>
            <c:spPr>
              <a:solidFill>
                <a:srgbClr val="FFFFFF"/>
              </a:solidFill>
              <a:ln w="19050">
                <a:solidFill>
                  <a:schemeClr val="lt1"/>
                </a:solidFill>
              </a:ln>
              <a:effectLst/>
            </c:spPr>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D7FA-4E99-B281-E87C9B6C9F1E}"/>
              </c:ext>
            </c:extLst>
          </c:dPt>
          <c:cat>
            <c:strRef>
              <c:f>Sheet1!$A$2:$A$3</c:f>
              <c:strCache>
                <c:ptCount val="2"/>
                <c:pt idx="0">
                  <c:v>Highlight slice</c:v>
                </c:pt>
                <c:pt idx="1">
                  <c:v>Subdue slice</c:v>
                </c:pt>
              </c:strCache>
            </c:strRef>
          </c:cat>
          <c:val>
            <c:numRef>
              <c:f>Sheet1!$B$2:$B$3</c:f>
              <c:numCache>
                <c:formatCode>0%</c:formatCode>
                <c:ptCount val="2"/>
                <c:pt idx="0">
                  <c:v>0.16</c:v>
                </c:pt>
                <c:pt idx="1">
                  <c:v>0.84</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D7FA-4E99-B281-E87C9B6C9F1E}"/>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580438672150665E-2"/>
          <c:y val="0.10073822689018265"/>
          <c:w val="0.87552303492126859"/>
          <c:h val="0.79852354621963473"/>
        </c:manualLayout>
      </c:layout>
      <c:doughnutChart>
        <c:varyColors val="1"/>
        <c:ser>
          <c:idx val="0"/>
          <c:order val="0"/>
          <c:tx>
            <c:strRef>
              <c:f>Sheet1!$B$1</c:f>
              <c:strCache>
                <c:ptCount val="1"/>
                <c:pt idx="0">
                  <c:v>Percentages</c:v>
                </c:pt>
              </c:strCache>
            </c:strRef>
          </c:tx>
          <c:dPt>
            <c:idx val="0"/>
            <c:bubble3D val="0"/>
            <c:spPr>
              <a:solidFill>
                <a:srgbClr val="A1CD3A"/>
              </a:solidFill>
              <a:ln w="19050">
                <a:solidFill>
                  <a:schemeClr val="lt1"/>
                </a:solidFill>
              </a:ln>
              <a:effectLst/>
            </c:spPr>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0BE9-46AD-8645-A0FB8CD9831A}"/>
              </c:ext>
            </c:extLst>
          </c:dPt>
          <c:dPt>
            <c:idx val="1"/>
            <c:bubble3D val="0"/>
            <c:spPr>
              <a:solidFill>
                <a:srgbClr val="FFFFFF"/>
              </a:solidFill>
              <a:ln w="19050">
                <a:solidFill>
                  <a:schemeClr val="lt1"/>
                </a:solidFill>
              </a:ln>
              <a:effectLst/>
            </c:spPr>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0BE9-46AD-8645-A0FB8CD9831A}"/>
              </c:ext>
            </c:extLst>
          </c:dPt>
          <c:cat>
            <c:strRef>
              <c:f>Sheet1!$A$2:$A$3</c:f>
              <c:strCache>
                <c:ptCount val="2"/>
                <c:pt idx="0">
                  <c:v>Highlight slice</c:v>
                </c:pt>
                <c:pt idx="1">
                  <c:v>Subdue slice</c:v>
                </c:pt>
              </c:strCache>
            </c:strRef>
          </c:cat>
          <c:val>
            <c:numRef>
              <c:f>Sheet1!$B$2:$B$3</c:f>
              <c:numCache>
                <c:formatCode>0%</c:formatCode>
                <c:ptCount val="2"/>
                <c:pt idx="0">
                  <c:v>0.95</c:v>
                </c:pt>
                <c:pt idx="1">
                  <c:v>0.25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0BE9-46AD-8645-A0FB8CD9831A}"/>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580438672150665E-2"/>
          <c:y val="0.10073822689018265"/>
          <c:w val="0.87552303492126859"/>
          <c:h val="0.79852354621963473"/>
        </c:manualLayout>
      </c:layout>
      <c:doughnutChart>
        <c:varyColors val="1"/>
        <c:ser>
          <c:idx val="0"/>
          <c:order val="0"/>
          <c:tx>
            <c:strRef>
              <c:f>Sheet1!$B$1</c:f>
              <c:strCache>
                <c:ptCount val="1"/>
                <c:pt idx="0">
                  <c:v>Percentages</c:v>
                </c:pt>
              </c:strCache>
            </c:strRef>
          </c:tx>
          <c:dPt>
            <c:idx val="0"/>
            <c:bubble3D val="0"/>
            <c:spPr>
              <a:solidFill>
                <a:srgbClr val="007932"/>
              </a:solidFill>
              <a:ln w="19050">
                <a:solidFill>
                  <a:schemeClr val="lt1"/>
                </a:solidFill>
              </a:ln>
              <a:effectLst/>
            </c:spPr>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C117-4B8E-AE7F-AA19287F964A}"/>
              </c:ext>
            </c:extLst>
          </c:dPt>
          <c:dPt>
            <c:idx val="1"/>
            <c:bubble3D val="0"/>
            <c:spPr>
              <a:solidFill>
                <a:srgbClr val="A1CD3A"/>
              </a:solidFill>
              <a:ln w="19050">
                <a:solidFill>
                  <a:schemeClr val="lt1"/>
                </a:solidFill>
              </a:ln>
              <a:effectLst/>
            </c:spPr>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C117-4B8E-AE7F-AA19287F964A}"/>
              </c:ext>
            </c:extLst>
          </c:dPt>
          <c:cat>
            <c:strRef>
              <c:f>Sheet1!$A$2:$A$3</c:f>
              <c:strCache>
                <c:ptCount val="2"/>
                <c:pt idx="0">
                  <c:v>Highlight slice</c:v>
                </c:pt>
                <c:pt idx="1">
                  <c:v>Subdue slice</c:v>
                </c:pt>
              </c:strCache>
            </c:strRef>
          </c:cat>
          <c:val>
            <c:numRef>
              <c:f>Sheet1!$B$2:$B$3</c:f>
              <c:numCache>
                <c:formatCode>0%</c:formatCode>
                <c:ptCount val="2"/>
                <c:pt idx="0">
                  <c:v>0.82</c:v>
                </c:pt>
                <c:pt idx="1">
                  <c:v>0.18</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117-4B8E-AE7F-AA19287F964A}"/>
            </c:ext>
          </c:extLst>
        </c:ser>
        <c:dLbls>
          <c:showLegendKey val="0"/>
          <c:showVal val="0"/>
          <c:showCatName val="0"/>
          <c:showSerName val="0"/>
          <c:showPercent val="0"/>
          <c:showBubbleSize val="0"/>
          <c:showLeaderLines val="1"/>
        </c:dLbls>
        <c:firstSliceAng val="302"/>
        <c:holeSize val="75"/>
      </c:doughnutChart>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580438672150665E-2"/>
          <c:y val="0.10073822689018265"/>
          <c:w val="0.87552303492126859"/>
          <c:h val="0.79852354621963473"/>
        </c:manualLayout>
      </c:layout>
      <c:doughnutChart>
        <c:varyColors val="1"/>
        <c:ser>
          <c:idx val="0"/>
          <c:order val="0"/>
          <c:tx>
            <c:strRef>
              <c:f>Sheet1!$B$1</c:f>
              <c:strCache>
                <c:ptCount val="1"/>
                <c:pt idx="0">
                  <c:v>Percentages</c:v>
                </c:pt>
              </c:strCache>
            </c:strRef>
          </c:tx>
          <c:dPt>
            <c:idx val="0"/>
            <c:bubble3D val="0"/>
            <c:spPr>
              <a:solidFill>
                <a:srgbClr val="007932"/>
              </a:solidFill>
              <a:ln w="19050">
                <a:solidFill>
                  <a:schemeClr val="lt1"/>
                </a:solidFill>
              </a:ln>
              <a:effectLst/>
            </c:spPr>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C117-4B8E-AE7F-AA19287F964A}"/>
              </c:ext>
            </c:extLst>
          </c:dPt>
          <c:dPt>
            <c:idx val="1"/>
            <c:bubble3D val="0"/>
            <c:spPr>
              <a:solidFill>
                <a:srgbClr val="A1CD3A"/>
              </a:solidFill>
              <a:ln w="19050">
                <a:solidFill>
                  <a:schemeClr val="lt1"/>
                </a:solidFill>
              </a:ln>
              <a:effectLst/>
            </c:spPr>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C117-4B8E-AE7F-AA19287F964A}"/>
              </c:ext>
            </c:extLst>
          </c:dPt>
          <c:cat>
            <c:strRef>
              <c:f>Sheet1!$A$2:$A$3</c:f>
              <c:strCache>
                <c:ptCount val="2"/>
                <c:pt idx="0">
                  <c:v>Highlight slice</c:v>
                </c:pt>
                <c:pt idx="1">
                  <c:v>Subdue slice</c:v>
                </c:pt>
              </c:strCache>
            </c:strRef>
          </c:cat>
          <c:val>
            <c:numRef>
              <c:f>Sheet1!$B$2:$B$3</c:f>
              <c:numCache>
                <c:formatCode>0%</c:formatCode>
                <c:ptCount val="2"/>
                <c:pt idx="0">
                  <c:v>0.65</c:v>
                </c:pt>
                <c:pt idx="1">
                  <c:v>0.35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117-4B8E-AE7F-AA19287F964A}"/>
            </c:ext>
          </c:extLst>
        </c:ser>
        <c:dLbls>
          <c:showLegendKey val="0"/>
          <c:showVal val="0"/>
          <c:showCatName val="0"/>
          <c:showSerName val="0"/>
          <c:showPercent val="0"/>
          <c:showBubbleSize val="0"/>
          <c:showLeaderLines val="1"/>
        </c:dLbls>
        <c:firstSliceAng val="336"/>
        <c:holeSize val="75"/>
      </c:doughnutChart>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580438672150665E-2"/>
          <c:y val="0.10073822689018265"/>
          <c:w val="0.87552303492126859"/>
          <c:h val="0.79852354621963473"/>
        </c:manualLayout>
      </c:layout>
      <c:doughnutChart>
        <c:varyColors val="1"/>
        <c:ser>
          <c:idx val="0"/>
          <c:order val="0"/>
          <c:tx>
            <c:strRef>
              <c:f>Sheet1!$B$1</c:f>
              <c:strCache>
                <c:ptCount val="1"/>
                <c:pt idx="0">
                  <c:v>Percentages</c:v>
                </c:pt>
              </c:strCache>
            </c:strRef>
          </c:tx>
          <c:dPt>
            <c:idx val="0"/>
            <c:bubble3D val="0"/>
            <c:spPr>
              <a:solidFill>
                <a:srgbClr val="007932"/>
              </a:solidFill>
              <a:ln w="19050">
                <a:solidFill>
                  <a:schemeClr val="lt1"/>
                </a:solidFill>
              </a:ln>
              <a:effectLst/>
            </c:spPr>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117-4B8E-AE7F-AA19287F964A}"/>
              </c:ext>
            </c:extLst>
          </c:dPt>
          <c:dPt>
            <c:idx val="1"/>
            <c:bubble3D val="0"/>
            <c:spPr>
              <a:solidFill>
                <a:srgbClr val="A1CD3A"/>
              </a:solidFill>
              <a:ln w="19050">
                <a:solidFill>
                  <a:schemeClr val="lt1"/>
                </a:solidFill>
              </a:ln>
              <a:effectLst/>
            </c:spPr>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117-4B8E-AE7F-AA19287F964A}"/>
              </c:ext>
            </c:extLst>
          </c:dPt>
          <c:cat>
            <c:strRef>
              <c:f>Sheet1!$A$2:$A$3</c:f>
              <c:strCache>
                <c:ptCount val="2"/>
                <c:pt idx="0">
                  <c:v>Highlight slice</c:v>
                </c:pt>
                <c:pt idx="1">
                  <c:v>Subdue slice</c:v>
                </c:pt>
              </c:strCache>
            </c:strRef>
          </c:cat>
          <c:val>
            <c:numRef>
              <c:f>Sheet1!$B$2:$B$3</c:f>
              <c:numCache>
                <c:formatCode>0%</c:formatCode>
                <c:ptCount val="2"/>
                <c:pt idx="0">
                  <c:v>0.75</c:v>
                </c:pt>
                <c:pt idx="1">
                  <c:v>0.25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117-4B8E-AE7F-AA19287F964A}"/>
            </c:ext>
          </c:extLst>
        </c:ser>
        <c:dLbls>
          <c:showLegendKey val="0"/>
          <c:showVal val="0"/>
          <c:showCatName val="0"/>
          <c:showSerName val="0"/>
          <c:showPercent val="0"/>
          <c:showBubbleSize val="0"/>
          <c:showLeaderLines val="1"/>
        </c:dLbls>
        <c:firstSliceAng val="313"/>
        <c:holeSize val="75"/>
      </c:doughnutChart>
      <c:spPr>
        <a:noFill/>
        <a:ln>
          <a:noFill/>
        </a:ln>
        <a:effectLst/>
      </c:spPr>
    </c:plotArea>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580438672150665E-2"/>
          <c:y val="0.10073822689018265"/>
          <c:w val="0.87552303492126859"/>
          <c:h val="0.79852354621963473"/>
        </c:manualLayout>
      </c:layout>
      <c:doughnutChart>
        <c:varyColors val="1"/>
        <c:ser>
          <c:idx val="0"/>
          <c:order val="0"/>
          <c:tx>
            <c:strRef>
              <c:f>Sheet1!$B$1</c:f>
              <c:strCache>
                <c:ptCount val="1"/>
                <c:pt idx="0">
                  <c:v>Percentages</c:v>
                </c:pt>
              </c:strCache>
            </c:strRef>
          </c:tx>
          <c:dPt>
            <c:idx val="0"/>
            <c:bubble3D val="0"/>
            <c:spPr>
              <a:solidFill>
                <a:srgbClr val="007932"/>
              </a:solidFill>
              <a:ln w="19050">
                <a:solidFill>
                  <a:schemeClr val="lt1"/>
                </a:solidFill>
              </a:ln>
              <a:effectLst/>
            </c:spPr>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117-4B8E-AE7F-AA19287F964A}"/>
              </c:ext>
            </c:extLst>
          </c:dPt>
          <c:dPt>
            <c:idx val="1"/>
            <c:bubble3D val="0"/>
            <c:spPr>
              <a:solidFill>
                <a:srgbClr val="A1CD3A"/>
              </a:solidFill>
              <a:ln w="19050">
                <a:solidFill>
                  <a:schemeClr val="lt1"/>
                </a:solidFill>
              </a:ln>
              <a:effectLst/>
            </c:spPr>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117-4B8E-AE7F-AA19287F964A}"/>
              </c:ext>
            </c:extLst>
          </c:dPt>
          <c:cat>
            <c:strRef>
              <c:f>Sheet1!$A$2:$A$3</c:f>
              <c:strCache>
                <c:ptCount val="2"/>
                <c:pt idx="0">
                  <c:v>Highlight slice</c:v>
                </c:pt>
                <c:pt idx="1">
                  <c:v>Subdue slice</c:v>
                </c:pt>
              </c:strCache>
            </c:strRef>
          </c:cat>
          <c:val>
            <c:numRef>
              <c:f>Sheet1!$B$2:$B$3</c:f>
              <c:numCache>
                <c:formatCode>0%</c:formatCode>
                <c:ptCount val="2"/>
                <c:pt idx="0">
                  <c:v>0.82</c:v>
                </c:pt>
                <c:pt idx="1">
                  <c:v>0.18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117-4B8E-AE7F-AA19287F964A}"/>
            </c:ext>
          </c:extLst>
        </c:ser>
        <c:dLbls>
          <c:showLegendKey val="0"/>
          <c:showVal val="0"/>
          <c:showCatName val="0"/>
          <c:showSerName val="0"/>
          <c:showPercent val="0"/>
          <c:showBubbleSize val="0"/>
          <c:showLeaderLines val="1"/>
        </c:dLbls>
        <c:firstSliceAng val="302"/>
        <c:holeSize val="75"/>
      </c:doughnutChart>
      <c:spPr>
        <a:noFill/>
        <a:ln>
          <a:noFill/>
        </a:ln>
        <a:effectLst/>
      </c:spPr>
    </c:plotArea>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580438672150665E-2"/>
          <c:y val="0.10073822689018265"/>
          <c:w val="0.87552303492126859"/>
          <c:h val="0.79852354621963473"/>
        </c:manualLayout>
      </c:layout>
      <c:doughnutChart>
        <c:varyColors val="1"/>
        <c:ser>
          <c:idx val="0"/>
          <c:order val="0"/>
          <c:tx>
            <c:strRef>
              <c:f>Sheet1!$B$1</c:f>
              <c:strCache>
                <c:ptCount val="1"/>
                <c:pt idx="0">
                  <c:v>Percentages</c:v>
                </c:pt>
              </c:strCache>
            </c:strRef>
          </c:tx>
          <c:dPt>
            <c:idx val="0"/>
            <c:bubble3D val="0"/>
            <c:spPr>
              <a:solidFill>
                <a:srgbClr val="007932"/>
              </a:solidFill>
              <a:ln w="19050">
                <a:solidFill>
                  <a:schemeClr val="lt1"/>
                </a:solidFill>
              </a:ln>
              <a:effectLst/>
            </c:spPr>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117-4B8E-AE7F-AA19287F964A}"/>
              </c:ext>
            </c:extLst>
          </c:dPt>
          <c:dPt>
            <c:idx val="1"/>
            <c:bubble3D val="0"/>
            <c:spPr>
              <a:solidFill>
                <a:srgbClr val="A1CD3A"/>
              </a:solidFill>
              <a:ln w="19050">
                <a:solidFill>
                  <a:schemeClr val="lt1"/>
                </a:solidFill>
              </a:ln>
              <a:effectLst/>
            </c:spPr>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117-4B8E-AE7F-AA19287F964A}"/>
              </c:ext>
            </c:extLst>
          </c:dPt>
          <c:cat>
            <c:strRef>
              <c:f>Sheet1!$A$2:$A$3</c:f>
              <c:strCache>
                <c:ptCount val="2"/>
                <c:pt idx="0">
                  <c:v>Highlight slice</c:v>
                </c:pt>
                <c:pt idx="1">
                  <c:v>Subdue slice</c:v>
                </c:pt>
              </c:strCache>
            </c:strRef>
          </c:cat>
          <c:val>
            <c:numRef>
              <c:f>Sheet1!$B$2:$B$3</c:f>
              <c:numCache>
                <c:formatCode>0%</c:formatCode>
                <c:ptCount val="2"/>
                <c:pt idx="0">
                  <c:v>0.65</c:v>
                </c:pt>
                <c:pt idx="1">
                  <c:v>0.35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117-4B8E-AE7F-AA19287F964A}"/>
            </c:ext>
          </c:extLst>
        </c:ser>
        <c:dLbls>
          <c:showLegendKey val="0"/>
          <c:showVal val="0"/>
          <c:showCatName val="0"/>
          <c:showSerName val="0"/>
          <c:showPercent val="0"/>
          <c:showBubbleSize val="0"/>
          <c:showLeaderLines val="1"/>
        </c:dLbls>
        <c:firstSliceAng val="336"/>
        <c:holeSize val="75"/>
      </c:doughnutChart>
      <c:spPr>
        <a:noFill/>
        <a:ln>
          <a:noFill/>
        </a:ln>
        <a:effectLst/>
      </c:spPr>
    </c:plotArea>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294643562531269"/>
          <c:y val="3.4188034188034191E-2"/>
          <c:w val="0.71705343270218314"/>
          <c:h val="0.90598290598290598"/>
        </c:manualLayout>
      </c:layout>
      <c:barChart>
        <c:barDir val="bar"/>
        <c:grouping val="clustered"/>
        <c:varyColors val="0"/>
        <c:ser>
          <c:idx val="0"/>
          <c:order val="0"/>
          <c:tx>
            <c:strRef>
              <c:f>Sheet1!$B$1</c:f>
              <c:strCache>
                <c:ptCount val="1"/>
                <c:pt idx="0">
                  <c:v>Values</c:v>
                </c:pt>
              </c:strCache>
            </c:strRef>
          </c:tx>
          <c:spPr>
            <a:solidFill>
              <a:srgbClr val="C0C0C0"/>
            </a:solidFill>
            <a:ln>
              <a:noFill/>
            </a:ln>
            <a:effectLst/>
          </c:spPr>
          <c:invertIfNegative val="0"/>
          <c:dPt>
            <c:idx val="0"/>
            <c:invertIfNegative val="0"/>
            <c:bubble3D val="0"/>
            <c:spPr>
              <a:solidFill>
                <a:srgbClr val="A1CD3A"/>
              </a:solidFill>
              <a:ln>
                <a:noFill/>
              </a:ln>
              <a:effectLst/>
            </c:spPr>
            <c:extLst>
              <c:ext xmlns:c16="http://schemas.microsoft.com/office/drawing/2014/chart" uri="{C3380CC4-5D6E-409C-BE32-E72D297353CC}">
                <c16:uniqueId val="{00000003-A56C-C947-B116-15CFD574FDE7}"/>
              </c:ext>
            </c:extLst>
          </c:dPt>
          <c:dPt>
            <c:idx val="1"/>
            <c:invertIfNegative val="0"/>
            <c:bubble3D val="0"/>
            <c:spPr>
              <a:solidFill>
                <a:srgbClr val="A1CD3A"/>
              </a:solidFill>
              <a:ln>
                <a:noFill/>
              </a:ln>
              <a:effectLst/>
            </c:spPr>
            <c:extLst>
              <c:ext xmlns:c16="http://schemas.microsoft.com/office/drawing/2014/chart" uri="{C3380CC4-5D6E-409C-BE32-E72D297353CC}">
                <c16:uniqueId val="{00000004-A56C-C947-B116-15CFD574FDE7}"/>
              </c:ext>
            </c:extLst>
          </c:dPt>
          <c:dPt>
            <c:idx val="2"/>
            <c:invertIfNegative val="0"/>
            <c:bubble3D val="0"/>
            <c:spPr>
              <a:solidFill>
                <a:srgbClr val="007932"/>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1C99-423D-8E5E-FDB5C9ED9801}"/>
              </c:ext>
            </c:extLst>
          </c:dPt>
          <c:dPt>
            <c:idx val="3"/>
            <c:invertIfNegative val="0"/>
            <c:bubble3D val="0"/>
            <c:spPr>
              <a:solidFill>
                <a:srgbClr val="A1CD3A"/>
              </a:solidFill>
              <a:ln>
                <a:noFill/>
              </a:ln>
              <a:effectLst/>
            </c:spPr>
            <c:extLst>
              <c:ext xmlns:c16="http://schemas.microsoft.com/office/drawing/2014/chart" uri="{C3380CC4-5D6E-409C-BE32-E72D297353CC}">
                <c16:uniqueId val="{00000002-A56C-C947-B116-15CFD574FDE7}"/>
              </c:ext>
            </c:extLst>
          </c:dPt>
          <c:dLbls>
            <c:dLbl>
              <c:idx val="2"/>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en-US"/>
                </a:p>
              </c:txPr>
              <c:dLblPos val="inEnd"/>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1C99-423D-8E5E-FDB5C9ED9801}"/>
                </c:ext>
              </c:extLst>
            </c:dLbl>
            <c:spPr>
              <a:noFill/>
              <a:ln>
                <a:noFill/>
              </a:ln>
              <a:effectLst/>
            </c:spPr>
            <c:txPr>
              <a:bodyPr rot="0" spcFirstLastPara="1" vertOverflow="ellipsis" vert="horz" wrap="square" anchor="ctr" anchorCtr="1"/>
              <a:lstStyle/>
              <a:p>
                <a:pPr>
                  <a:defRPr sz="1800" b="0" i="0" u="none" strike="noStrike" kern="1200" baseline="0">
                    <a:solidFill>
                      <a:srgbClr val="1A4420"/>
                    </a:solidFill>
                    <a:latin typeface="Verdana" panose="020B0604030504040204" pitchFamily="34" charset="0"/>
                    <a:ea typeface="Verdana" panose="020B0604030504040204" pitchFamily="34" charset="0"/>
                    <a:cs typeface="Verdana" panose="020B0604030504040204" pitchFamily="34" charset="0"/>
                  </a:defRPr>
                </a:pPr>
                <a:endParaRPr lang="en-US"/>
              </a:p>
            </c:txPr>
            <c:dLblPos val="in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Label</c:v>
                </c:pt>
                <c:pt idx="1">
                  <c:v>Label</c:v>
                </c:pt>
                <c:pt idx="2">
                  <c:v>Label</c:v>
                </c:pt>
                <c:pt idx="3">
                  <c:v>Label</c:v>
                </c:pt>
              </c:strCache>
            </c:strRef>
          </c:cat>
          <c:val>
            <c:numRef>
              <c:f>Sheet1!$B$2:$B$5</c:f>
              <c:numCache>
                <c:formatCode>0%</c:formatCode>
                <c:ptCount val="4"/>
                <c:pt idx="0">
                  <c:v>0.08</c:v>
                </c:pt>
                <c:pt idx="1">
                  <c:v>0.12</c:v>
                </c:pt>
                <c:pt idx="2">
                  <c:v>0.35</c:v>
                </c:pt>
                <c:pt idx="3">
                  <c:v>0.45</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2-1C99-423D-8E5E-FDB5C9ED9801}"/>
            </c:ext>
          </c:extLst>
        </c:ser>
        <c:dLbls>
          <c:showLegendKey val="0"/>
          <c:showVal val="0"/>
          <c:showCatName val="0"/>
          <c:showSerName val="0"/>
          <c:showPercent val="0"/>
          <c:showBubbleSize val="0"/>
        </c:dLbls>
        <c:gapWidth val="40"/>
        <c:axId val="1957563392"/>
        <c:axId val="1957568112"/>
      </c:barChart>
      <c:catAx>
        <c:axId val="1957563392"/>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800" b="0" i="0" u="none" strike="noStrike" kern="1200" baseline="0">
                <a:solidFill>
                  <a:srgbClr val="000000"/>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1957568112"/>
        <c:crosses val="autoZero"/>
        <c:auto val="1"/>
        <c:lblAlgn val="ctr"/>
        <c:lblOffset val="100"/>
        <c:noMultiLvlLbl val="0"/>
      </c:catAx>
      <c:valAx>
        <c:axId val="1957568112"/>
        <c:scaling>
          <c:orientation val="minMax"/>
        </c:scaling>
        <c:delete val="1"/>
        <c:axPos val="b"/>
        <c:numFmt formatCode="0%" sourceLinked="1"/>
        <c:majorTickMark val="none"/>
        <c:minorTickMark val="none"/>
        <c:tickLblPos val="nextTo"/>
        <c:crossAx val="1957563392"/>
        <c:crosses val="autoZero"/>
        <c:crossBetween val="between"/>
      </c:valAx>
      <c:spPr>
        <a:noFill/>
        <a:ln>
          <a:noFill/>
        </a:ln>
        <a:effectLst/>
      </c:spPr>
    </c:plotArea>
    <c:plotVisOnly val="1"/>
    <c:dispBlanksAs val="gap"/>
    <c:showDLblsOverMax val="0"/>
  </c:chart>
  <c:spPr>
    <a:noFill/>
    <a:ln>
      <a:noFill/>
    </a:ln>
    <a:effectLst/>
  </c:spPr>
  <c:txPr>
    <a:bodyPr/>
    <a:lstStyle/>
    <a:p>
      <a:pPr>
        <a:defRPr sz="1800">
          <a:solidFill>
            <a:srgbClr val="000000"/>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294643562531269"/>
          <c:y val="3.4188034188034191E-2"/>
          <c:w val="0.71705343270218314"/>
          <c:h val="0.90598290598290598"/>
        </c:manualLayout>
      </c:layout>
      <c:barChart>
        <c:barDir val="bar"/>
        <c:grouping val="clustered"/>
        <c:varyColors val="0"/>
        <c:ser>
          <c:idx val="0"/>
          <c:order val="0"/>
          <c:tx>
            <c:strRef>
              <c:f>Sheet1!$B$1</c:f>
              <c:strCache>
                <c:ptCount val="1"/>
                <c:pt idx="0">
                  <c:v>Values</c:v>
                </c:pt>
              </c:strCache>
            </c:strRef>
          </c:tx>
          <c:spPr>
            <a:solidFill>
              <a:srgbClr val="C0C0C0"/>
            </a:solidFill>
            <a:ln>
              <a:noFill/>
            </a:ln>
            <a:effectLst/>
          </c:spPr>
          <c:invertIfNegative val="0"/>
          <c:dPt>
            <c:idx val="0"/>
            <c:invertIfNegative val="0"/>
            <c:bubble3D val="0"/>
            <c:spPr>
              <a:solidFill>
                <a:srgbClr val="A1CD3A"/>
              </a:solidFill>
              <a:ln>
                <a:noFill/>
              </a:ln>
              <a:effectLst/>
            </c:spPr>
            <c:extLst>
              <c:ext xmlns:c16="http://schemas.microsoft.com/office/drawing/2014/chart" uri="{C3380CC4-5D6E-409C-BE32-E72D297353CC}">
                <c16:uniqueId val="{00000003-A56C-C947-B116-15CFD574FDE7}"/>
              </c:ext>
            </c:extLst>
          </c:dPt>
          <c:dPt>
            <c:idx val="1"/>
            <c:invertIfNegative val="0"/>
            <c:bubble3D val="0"/>
            <c:spPr>
              <a:solidFill>
                <a:srgbClr val="A1CD3A"/>
              </a:solidFill>
              <a:ln>
                <a:noFill/>
              </a:ln>
              <a:effectLst/>
            </c:spPr>
            <c:extLst>
              <c:ext xmlns:c16="http://schemas.microsoft.com/office/drawing/2014/chart" uri="{C3380CC4-5D6E-409C-BE32-E72D297353CC}">
                <c16:uniqueId val="{00000004-A56C-C947-B116-15CFD574FDE7}"/>
              </c:ext>
            </c:extLst>
          </c:dPt>
          <c:dPt>
            <c:idx val="2"/>
            <c:invertIfNegative val="0"/>
            <c:bubble3D val="0"/>
            <c:spPr>
              <a:solidFill>
                <a:srgbClr val="007932"/>
              </a:solidFill>
              <a:ln>
                <a:noFill/>
              </a:ln>
              <a:effectLst/>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99-423D-8E5E-FDB5C9ED9801}"/>
              </c:ext>
            </c:extLst>
          </c:dPt>
          <c:dPt>
            <c:idx val="3"/>
            <c:invertIfNegative val="0"/>
            <c:bubble3D val="0"/>
            <c:spPr>
              <a:solidFill>
                <a:srgbClr val="A1CD3A"/>
              </a:solidFill>
              <a:ln>
                <a:noFill/>
              </a:ln>
              <a:effectLst/>
            </c:spPr>
            <c:extLst>
              <c:ext xmlns:c16="http://schemas.microsoft.com/office/drawing/2014/chart" uri="{C3380CC4-5D6E-409C-BE32-E72D297353CC}">
                <c16:uniqueId val="{00000002-A56C-C947-B116-15CFD574FDE7}"/>
              </c:ext>
            </c:extLst>
          </c:dPt>
          <c:dLbls>
            <c:dLbl>
              <c:idx val="2"/>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en-US"/>
                </a:p>
              </c:txPr>
              <c:dLblPos val="inEnd"/>
              <c:showLegendKey val="0"/>
              <c:showVal val="1"/>
              <c:showCatName val="0"/>
              <c:showSerName val="0"/>
              <c:showPercent val="0"/>
              <c:showBubbleSize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99-423D-8E5E-FDB5C9ED9801}"/>
                </c:ext>
              </c:extLst>
            </c:dLbl>
            <c:spPr>
              <a:noFill/>
              <a:ln>
                <a:noFill/>
              </a:ln>
              <a:effectLst/>
            </c:spPr>
            <c:txPr>
              <a:bodyPr rot="0" spcFirstLastPara="1" vertOverflow="ellipsis" vert="horz" wrap="square" anchor="ctr" anchorCtr="1"/>
              <a:lstStyle/>
              <a:p>
                <a:pPr>
                  <a:defRPr sz="1800" b="0" i="0" u="none" strike="noStrike" kern="1200" baseline="0">
                    <a:solidFill>
                      <a:srgbClr val="1A4420"/>
                    </a:solidFill>
                    <a:latin typeface="Verdana" panose="020B0604030504040204" pitchFamily="34" charset="0"/>
                    <a:ea typeface="Verdana" panose="020B0604030504040204" pitchFamily="34" charset="0"/>
                    <a:cs typeface="Verdana" panose="020B0604030504040204" pitchFamily="34" charset="0"/>
                  </a:defRPr>
                </a:pPr>
                <a:endParaRPr lang="en-US"/>
              </a:p>
            </c:txPr>
            <c:dLblPos val="inEnd"/>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Label</c:v>
                </c:pt>
                <c:pt idx="1">
                  <c:v>Label</c:v>
                </c:pt>
                <c:pt idx="2">
                  <c:v>Label</c:v>
                </c:pt>
                <c:pt idx="3">
                  <c:v>Label</c:v>
                </c:pt>
              </c:strCache>
            </c:strRef>
          </c:cat>
          <c:val>
            <c:numRef>
              <c:f>Sheet1!$B$2:$B$5</c:f>
              <c:numCache>
                <c:formatCode>0%</c:formatCode>
                <c:ptCount val="4"/>
                <c:pt idx="0">
                  <c:v>0.08</c:v>
                </c:pt>
                <c:pt idx="1">
                  <c:v>0.12</c:v>
                </c:pt>
                <c:pt idx="2">
                  <c:v>0.35</c:v>
                </c:pt>
                <c:pt idx="3">
                  <c:v>0.45</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99-423D-8E5E-FDB5C9ED9801}"/>
            </c:ext>
          </c:extLst>
        </c:ser>
        <c:dLbls>
          <c:showLegendKey val="0"/>
          <c:showVal val="0"/>
          <c:showCatName val="0"/>
          <c:showSerName val="0"/>
          <c:showPercent val="0"/>
          <c:showBubbleSize val="0"/>
        </c:dLbls>
        <c:gapWidth val="40"/>
        <c:axId val="1957563392"/>
        <c:axId val="1957568112"/>
      </c:barChart>
      <c:catAx>
        <c:axId val="1957563392"/>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800" b="0" i="0" u="none" strike="noStrike" kern="1200" baseline="0">
                <a:solidFill>
                  <a:srgbClr val="000000"/>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1957568112"/>
        <c:crosses val="autoZero"/>
        <c:auto val="1"/>
        <c:lblAlgn val="ctr"/>
        <c:lblOffset val="100"/>
        <c:noMultiLvlLbl val="0"/>
      </c:catAx>
      <c:valAx>
        <c:axId val="1957568112"/>
        <c:scaling>
          <c:orientation val="minMax"/>
        </c:scaling>
        <c:delete val="1"/>
        <c:axPos val="b"/>
        <c:numFmt formatCode="0%" sourceLinked="1"/>
        <c:majorTickMark val="none"/>
        <c:minorTickMark val="none"/>
        <c:tickLblPos val="nextTo"/>
        <c:crossAx val="1957563392"/>
        <c:crosses val="autoZero"/>
        <c:crossBetween val="between"/>
      </c:valAx>
      <c:spPr>
        <a:noFill/>
        <a:ln>
          <a:noFill/>
        </a:ln>
        <a:effectLst/>
      </c:spPr>
    </c:plotArea>
    <c:plotVisOnly val="1"/>
    <c:dispBlanksAs val="gap"/>
    <c:showDLblsOverMax val="0"/>
  </c:chart>
  <c:spPr>
    <a:noFill/>
    <a:ln>
      <a:noFill/>
    </a:ln>
    <a:effectLst/>
  </c:spPr>
  <c:txPr>
    <a:bodyPr/>
    <a:lstStyle/>
    <a:p>
      <a:pPr>
        <a:defRPr sz="1800">
          <a:solidFill>
            <a:srgbClr val="000000"/>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580438672150665E-2"/>
          <c:y val="0.10073822689018265"/>
          <c:w val="0.87552303492126859"/>
          <c:h val="0.79852354621963473"/>
        </c:manualLayout>
      </c:layout>
      <c:doughnutChart>
        <c:varyColors val="1"/>
        <c:ser>
          <c:idx val="0"/>
          <c:order val="0"/>
          <c:tx>
            <c:strRef>
              <c:f>Sheet1!$B$1</c:f>
              <c:strCache>
                <c:ptCount val="1"/>
                <c:pt idx="0">
                  <c:v>Percentages</c:v>
                </c:pt>
              </c:strCache>
            </c:strRef>
          </c:tx>
          <c:spPr>
            <a:solidFill>
              <a:srgbClr val="C3DFD9"/>
            </a:solidFill>
            <a:ln>
              <a:noFill/>
            </a:ln>
          </c:spPr>
          <c:dPt>
            <c:idx val="0"/>
            <c:bubble3D val="0"/>
            <c:spPr>
              <a:solidFill>
                <a:srgbClr val="A1CD3A"/>
              </a:solidFill>
              <a:ln w="19050">
                <a:noFill/>
              </a:ln>
              <a:effectLst/>
            </c:spPr>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04D5-4B38-A268-CC619CAE6811}"/>
              </c:ext>
            </c:extLst>
          </c:dPt>
          <c:dPt>
            <c:idx val="1"/>
            <c:bubble3D val="0"/>
            <c:spPr>
              <a:solidFill>
                <a:srgbClr val="1A4420"/>
              </a:solidFill>
              <a:ln w="19050">
                <a:noFill/>
              </a:ln>
              <a:effectLst/>
            </c:spPr>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04D5-4B38-A268-CC619CAE6811}"/>
              </c:ext>
            </c:extLst>
          </c:dPt>
          <c:cat>
            <c:strRef>
              <c:f>Sheet1!$A$2:$A$3</c:f>
              <c:strCache>
                <c:ptCount val="2"/>
                <c:pt idx="0">
                  <c:v>Highlight slice</c:v>
                </c:pt>
                <c:pt idx="1">
                  <c:v>Subdue slice</c:v>
                </c:pt>
              </c:strCache>
            </c:strRef>
          </c:cat>
          <c:val>
            <c:numRef>
              <c:f>Sheet1!$B$2:$B$3</c:f>
              <c:numCache>
                <c:formatCode>0%</c:formatCode>
                <c:ptCount val="2"/>
                <c:pt idx="0">
                  <c:v>0.19</c:v>
                </c:pt>
                <c:pt idx="1">
                  <c:v>0.81</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04D5-4B38-A268-CC619CAE6811}"/>
            </c:ext>
          </c:extLst>
        </c:ser>
        <c:dLbls>
          <c:showLegendKey val="0"/>
          <c:showVal val="0"/>
          <c:showCatName val="0"/>
          <c:showSerName val="0"/>
          <c:showPercent val="0"/>
          <c:showBubbleSize val="0"/>
          <c:showLeaderLines val="1"/>
        </c:dLbls>
        <c:firstSliceAng val="50"/>
        <c:holeSize val="80"/>
      </c:doughnutChart>
      <c:spPr>
        <a:noFill/>
        <a:ln>
          <a:noFill/>
        </a:ln>
        <a:effectLst/>
      </c:spPr>
    </c:plotArea>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1968794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E19DB-6AAC-8F14-551D-FD8DD9C682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1A2CAD-9C98-4E89-E3F4-F32AA6A3551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7B00E70-8E02-CE29-FE9D-8CC677E2115F}"/>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3C071431-26D5-6128-7FA1-D98EA21D6247}"/>
              </a:ext>
            </a:extLst>
          </p:cNvPr>
          <p:cNvSpPr>
            <a:spLocks noGrp="1"/>
          </p:cNvSpPr>
          <p:nvPr>
            <p:ph type="sldNum" sz="quarter" idx="5"/>
          </p:nvPr>
        </p:nvSpPr>
        <p:spPr/>
        <p:txBody>
          <a:bodyPr/>
          <a:lstStyle/>
          <a:p>
            <a:fld id="{6B3C6283-F96E-49C8-B7C5-FC2FA67CFD73}" type="slidenum">
              <a:rPr lang="en-US" smtClean="0"/>
              <a:t>30</a:t>
            </a:fld>
            <a:endParaRPr lang="en-US"/>
          </a:p>
        </p:txBody>
      </p:sp>
    </p:spTree>
    <p:extLst>
      <p:ext uri="{BB962C8B-B14F-4D97-AF65-F5344CB8AC3E}">
        <p14:creationId xmlns:p14="http://schemas.microsoft.com/office/powerpoint/2010/main" val="143131299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FE5B9-DAA7-2379-3AC8-D5183A8A0D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FFC625-0C76-DD5F-AECA-8DFBC9C4DE8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49B447B-D2E2-0009-DA2A-725E14580F1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3BD2109-8775-278E-7B91-356867321D60}"/>
              </a:ext>
            </a:extLst>
          </p:cNvPr>
          <p:cNvSpPr>
            <a:spLocks noGrp="1"/>
          </p:cNvSpPr>
          <p:nvPr>
            <p:ph type="sldNum" sz="quarter" idx="5"/>
          </p:nvPr>
        </p:nvSpPr>
        <p:spPr/>
        <p:txBody>
          <a:bodyPr/>
          <a:lstStyle/>
          <a:p>
            <a:fld id="{6B3C6283-F96E-49C8-B7C5-FC2FA67CFD73}" type="slidenum">
              <a:rPr lang="en-US" smtClean="0"/>
              <a:t>120</a:t>
            </a:fld>
            <a:endParaRPr lang="en-US"/>
          </a:p>
        </p:txBody>
      </p:sp>
    </p:spTree>
    <p:extLst>
      <p:ext uri="{BB962C8B-B14F-4D97-AF65-F5344CB8AC3E}">
        <p14:creationId xmlns:p14="http://schemas.microsoft.com/office/powerpoint/2010/main" val="141985402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3C6283-F96E-49C8-B7C5-FC2FA67CFD73}" type="slidenum">
              <a:rPr lang="en-US" smtClean="0"/>
              <a:t>121</a:t>
            </a:fld>
            <a:endParaRPr lang="en-US"/>
          </a:p>
        </p:txBody>
      </p:sp>
    </p:spTree>
    <p:extLst>
      <p:ext uri="{BB962C8B-B14F-4D97-AF65-F5344CB8AC3E}">
        <p14:creationId xmlns:p14="http://schemas.microsoft.com/office/powerpoint/2010/main" val="161988908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96EA5-A2ED-3980-D5B9-CBF19B6E22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07E19E-E1C7-C312-DEC9-E6902FE6ABE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AAAB0B6-4454-4801-68AF-18ACC8D16C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D28C826-C91A-E02B-C878-692B7859E309}"/>
              </a:ext>
            </a:extLst>
          </p:cNvPr>
          <p:cNvSpPr>
            <a:spLocks noGrp="1"/>
          </p:cNvSpPr>
          <p:nvPr>
            <p:ph type="sldNum" sz="quarter" idx="5"/>
          </p:nvPr>
        </p:nvSpPr>
        <p:spPr/>
        <p:txBody>
          <a:bodyPr/>
          <a:lstStyle/>
          <a:p>
            <a:fld id="{6B3C6283-F96E-49C8-B7C5-FC2FA67CFD73}" type="slidenum">
              <a:rPr lang="en-US" smtClean="0"/>
              <a:t>122</a:t>
            </a:fld>
            <a:endParaRPr lang="en-US"/>
          </a:p>
        </p:txBody>
      </p:sp>
    </p:spTree>
    <p:extLst>
      <p:ext uri="{BB962C8B-B14F-4D97-AF65-F5344CB8AC3E}">
        <p14:creationId xmlns:p14="http://schemas.microsoft.com/office/powerpoint/2010/main" val="260180689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3C6283-F96E-49C8-B7C5-FC2FA67CFD73}" type="slidenum">
              <a:rPr lang="en-US" smtClean="0"/>
              <a:t>123</a:t>
            </a:fld>
            <a:endParaRPr lang="en-US"/>
          </a:p>
        </p:txBody>
      </p:sp>
    </p:spTree>
    <p:extLst>
      <p:ext uri="{BB962C8B-B14F-4D97-AF65-F5344CB8AC3E}">
        <p14:creationId xmlns:p14="http://schemas.microsoft.com/office/powerpoint/2010/main" val="380586825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3C6283-F96E-49C8-B7C5-FC2FA67CFD73}" type="slidenum">
              <a:rPr lang="en-US" smtClean="0"/>
              <a:t>124</a:t>
            </a:fld>
            <a:endParaRPr lang="en-US"/>
          </a:p>
        </p:txBody>
      </p:sp>
    </p:spTree>
    <p:extLst>
      <p:ext uri="{BB962C8B-B14F-4D97-AF65-F5344CB8AC3E}">
        <p14:creationId xmlns:p14="http://schemas.microsoft.com/office/powerpoint/2010/main" val="286517606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3C6283-F96E-49C8-B7C5-FC2FA67CFD73}" type="slidenum">
              <a:rPr lang="en-US" smtClean="0"/>
              <a:t>125</a:t>
            </a:fld>
            <a:endParaRPr lang="en-US"/>
          </a:p>
        </p:txBody>
      </p:sp>
    </p:spTree>
    <p:extLst>
      <p:ext uri="{BB962C8B-B14F-4D97-AF65-F5344CB8AC3E}">
        <p14:creationId xmlns:p14="http://schemas.microsoft.com/office/powerpoint/2010/main" val="377660516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3C6283-F96E-49C8-B7C5-FC2FA67CFD73}" type="slidenum">
              <a:rPr lang="en-US" smtClean="0"/>
              <a:t>126</a:t>
            </a:fld>
            <a:endParaRPr lang="en-US"/>
          </a:p>
        </p:txBody>
      </p:sp>
    </p:spTree>
    <p:extLst>
      <p:ext uri="{BB962C8B-B14F-4D97-AF65-F5344CB8AC3E}">
        <p14:creationId xmlns:p14="http://schemas.microsoft.com/office/powerpoint/2010/main" val="1032726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3C6283-F96E-49C8-B7C5-FC2FA67CFD73}" type="slidenum">
              <a:rPr lang="en-US" smtClean="0"/>
              <a:t>127</a:t>
            </a:fld>
            <a:endParaRPr lang="en-US"/>
          </a:p>
        </p:txBody>
      </p:sp>
    </p:spTree>
    <p:extLst>
      <p:ext uri="{BB962C8B-B14F-4D97-AF65-F5344CB8AC3E}">
        <p14:creationId xmlns:p14="http://schemas.microsoft.com/office/powerpoint/2010/main" val="225393140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3C6283-F96E-49C8-B7C5-FC2FA67CFD73}" type="slidenum">
              <a:rPr lang="en-US" smtClean="0"/>
              <a:t>128</a:t>
            </a:fld>
            <a:endParaRPr lang="en-US"/>
          </a:p>
        </p:txBody>
      </p:sp>
    </p:spTree>
    <p:extLst>
      <p:ext uri="{BB962C8B-B14F-4D97-AF65-F5344CB8AC3E}">
        <p14:creationId xmlns:p14="http://schemas.microsoft.com/office/powerpoint/2010/main" val="46162905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3C6283-F96E-49C8-B7C5-FC2FA67CFD73}" type="slidenum">
              <a:rPr lang="en-US" smtClean="0"/>
              <a:t>129</a:t>
            </a:fld>
            <a:endParaRPr lang="en-US"/>
          </a:p>
        </p:txBody>
      </p:sp>
    </p:spTree>
    <p:extLst>
      <p:ext uri="{BB962C8B-B14F-4D97-AF65-F5344CB8AC3E}">
        <p14:creationId xmlns:p14="http://schemas.microsoft.com/office/powerpoint/2010/main" val="2150041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5A962-86B1-5108-289F-6625F70862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AE6362-678B-E0C7-55E1-DB706FDDC3B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96D8CC2-08A9-72C8-AF0F-CD45396B63C6}"/>
              </a:ext>
            </a:extLst>
          </p:cNvPr>
          <p:cNvSpPr>
            <a:spLocks noGrp="1"/>
          </p:cNvSpPr>
          <p:nvPr>
            <p:ph type="body" idx="1"/>
          </p:nvPr>
        </p:nvSpPr>
        <p:spPr/>
        <p:txBody>
          <a:bodyPr>
            <a:normAutofit/>
          </a:bodyPr>
          <a:lstStyle/>
          <a:p>
            <a:pPr marL="158750" indent="0">
              <a:buNone/>
            </a:pPr>
            <a:endParaRPr lang="en-US" dirty="0"/>
          </a:p>
        </p:txBody>
      </p:sp>
      <p:sp>
        <p:nvSpPr>
          <p:cNvPr id="4" name="Slide Number Placeholder 3">
            <a:extLst>
              <a:ext uri="{FF2B5EF4-FFF2-40B4-BE49-F238E27FC236}">
                <a16:creationId xmlns:a16="http://schemas.microsoft.com/office/drawing/2014/main" id="{DF4F1BAE-0AEE-BF7A-F016-8EB3E174BF42}"/>
              </a:ext>
            </a:extLst>
          </p:cNvPr>
          <p:cNvSpPr>
            <a:spLocks noGrp="1"/>
          </p:cNvSpPr>
          <p:nvPr>
            <p:ph type="sldNum" sz="quarter" idx="5"/>
          </p:nvPr>
        </p:nvSpPr>
        <p:spPr/>
        <p:txBody>
          <a:bodyPr/>
          <a:lstStyle/>
          <a:p>
            <a:fld id="{6B3C6283-F96E-49C8-B7C5-FC2FA67CFD73}" type="slidenum">
              <a:rPr lang="en-US" smtClean="0"/>
              <a:t>31</a:t>
            </a:fld>
            <a:endParaRPr lang="en-US"/>
          </a:p>
        </p:txBody>
      </p:sp>
    </p:spTree>
    <p:extLst>
      <p:ext uri="{BB962C8B-B14F-4D97-AF65-F5344CB8AC3E}">
        <p14:creationId xmlns:p14="http://schemas.microsoft.com/office/powerpoint/2010/main" val="241158875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3C6283-F96E-49C8-B7C5-FC2FA67CFD73}" type="slidenum">
              <a:rPr lang="en-US" smtClean="0"/>
              <a:t>130</a:t>
            </a:fld>
            <a:endParaRPr lang="en-US"/>
          </a:p>
        </p:txBody>
      </p:sp>
    </p:spTree>
    <p:extLst>
      <p:ext uri="{BB962C8B-B14F-4D97-AF65-F5344CB8AC3E}">
        <p14:creationId xmlns:p14="http://schemas.microsoft.com/office/powerpoint/2010/main" val="5664437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3C6283-F96E-49C8-B7C5-FC2FA67CFD73}" type="slidenum">
              <a:rPr lang="en-US" smtClean="0"/>
              <a:t>131</a:t>
            </a:fld>
            <a:endParaRPr lang="en-US"/>
          </a:p>
        </p:txBody>
      </p:sp>
    </p:spTree>
    <p:extLst>
      <p:ext uri="{BB962C8B-B14F-4D97-AF65-F5344CB8AC3E}">
        <p14:creationId xmlns:p14="http://schemas.microsoft.com/office/powerpoint/2010/main" val="77586346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1E8EC-50C9-D9DC-7025-3D57299CD6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BE6C80-B8B8-823D-8F70-A0880E150E8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136FAB3-0B5B-85DD-F0FC-D44C063BDE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4B3787C-DDE8-AA78-0013-921A51B3BD1E}"/>
              </a:ext>
            </a:extLst>
          </p:cNvPr>
          <p:cNvSpPr>
            <a:spLocks noGrp="1"/>
          </p:cNvSpPr>
          <p:nvPr>
            <p:ph type="sldNum" sz="quarter" idx="5"/>
          </p:nvPr>
        </p:nvSpPr>
        <p:spPr/>
        <p:txBody>
          <a:bodyPr/>
          <a:lstStyle/>
          <a:p>
            <a:fld id="{6B3C6283-F96E-49C8-B7C5-FC2FA67CFD73}" type="slidenum">
              <a:rPr lang="en-US" smtClean="0"/>
              <a:t>132</a:t>
            </a:fld>
            <a:endParaRPr lang="en-US"/>
          </a:p>
        </p:txBody>
      </p:sp>
    </p:spTree>
    <p:extLst>
      <p:ext uri="{BB962C8B-B14F-4D97-AF65-F5344CB8AC3E}">
        <p14:creationId xmlns:p14="http://schemas.microsoft.com/office/powerpoint/2010/main" val="136237844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solidFill>
                <a:srgbClr val="00B050"/>
              </a:solidFill>
            </a:endParaRPr>
          </a:p>
        </p:txBody>
      </p:sp>
      <p:sp>
        <p:nvSpPr>
          <p:cNvPr id="4" name="Slide Number Placeholder 3"/>
          <p:cNvSpPr>
            <a:spLocks noGrp="1"/>
          </p:cNvSpPr>
          <p:nvPr>
            <p:ph type="sldNum" sz="quarter" idx="5"/>
          </p:nvPr>
        </p:nvSpPr>
        <p:spPr/>
        <p:txBody>
          <a:bodyPr/>
          <a:lstStyle/>
          <a:p>
            <a:fld id="{6B3C6283-F96E-49C8-B7C5-FC2FA67CFD73}" type="slidenum">
              <a:rPr lang="en-US" smtClean="0"/>
              <a:t>133</a:t>
            </a:fld>
            <a:endParaRPr lang="en-US"/>
          </a:p>
        </p:txBody>
      </p:sp>
    </p:spTree>
    <p:extLst>
      <p:ext uri="{BB962C8B-B14F-4D97-AF65-F5344CB8AC3E}">
        <p14:creationId xmlns:p14="http://schemas.microsoft.com/office/powerpoint/2010/main" val="165250685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35B32-7477-F809-9224-02AF8E0452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28D130-23F8-3246-A5ED-334FDF3E2F2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1BE6F13-C500-33CC-FC91-4432B808F4F9}"/>
              </a:ext>
            </a:extLst>
          </p:cNvPr>
          <p:cNvSpPr>
            <a:spLocks noGrp="1"/>
          </p:cNvSpPr>
          <p:nvPr>
            <p:ph type="body" idx="1"/>
          </p:nvPr>
        </p:nvSpPr>
        <p:spPr/>
        <p:txBody>
          <a:bodyPr/>
          <a:lstStyle/>
          <a:p>
            <a:endParaRPr lang="en-US" baseline="0" dirty="0">
              <a:solidFill>
                <a:srgbClr val="00B050"/>
              </a:solidFill>
            </a:endParaRPr>
          </a:p>
        </p:txBody>
      </p:sp>
      <p:sp>
        <p:nvSpPr>
          <p:cNvPr id="4" name="Slide Number Placeholder 3">
            <a:extLst>
              <a:ext uri="{FF2B5EF4-FFF2-40B4-BE49-F238E27FC236}">
                <a16:creationId xmlns:a16="http://schemas.microsoft.com/office/drawing/2014/main" id="{AD2E99E7-69B2-F257-8F22-5EAEA2405DF1}"/>
              </a:ext>
            </a:extLst>
          </p:cNvPr>
          <p:cNvSpPr>
            <a:spLocks noGrp="1"/>
          </p:cNvSpPr>
          <p:nvPr>
            <p:ph type="sldNum" sz="quarter" idx="5"/>
          </p:nvPr>
        </p:nvSpPr>
        <p:spPr/>
        <p:txBody>
          <a:bodyPr/>
          <a:lstStyle/>
          <a:p>
            <a:fld id="{6B3C6283-F96E-49C8-B7C5-FC2FA67CFD73}" type="slidenum">
              <a:rPr lang="en-US" smtClean="0"/>
              <a:t>134</a:t>
            </a:fld>
            <a:endParaRPr lang="en-US"/>
          </a:p>
        </p:txBody>
      </p:sp>
    </p:spTree>
    <p:extLst>
      <p:ext uri="{BB962C8B-B14F-4D97-AF65-F5344CB8AC3E}">
        <p14:creationId xmlns:p14="http://schemas.microsoft.com/office/powerpoint/2010/main" val="405332172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3C6283-F96E-49C8-B7C5-FC2FA67CFD73}" type="slidenum">
              <a:rPr lang="en-US" smtClean="0"/>
              <a:t>135</a:t>
            </a:fld>
            <a:endParaRPr lang="en-US"/>
          </a:p>
        </p:txBody>
      </p:sp>
    </p:spTree>
    <p:extLst>
      <p:ext uri="{BB962C8B-B14F-4D97-AF65-F5344CB8AC3E}">
        <p14:creationId xmlns:p14="http://schemas.microsoft.com/office/powerpoint/2010/main" val="250343228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F8192-2E31-80E3-115E-E0A1BE8D5B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DF53F6-5E76-77F0-CB96-D9960768C4F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7D7E5D2-CEB0-6DAE-05D2-C1203D9B8C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760B19C-6B3A-3821-100A-0920455353FA}"/>
              </a:ext>
            </a:extLst>
          </p:cNvPr>
          <p:cNvSpPr>
            <a:spLocks noGrp="1"/>
          </p:cNvSpPr>
          <p:nvPr>
            <p:ph type="sldNum" sz="quarter" idx="5"/>
          </p:nvPr>
        </p:nvSpPr>
        <p:spPr/>
        <p:txBody>
          <a:bodyPr/>
          <a:lstStyle/>
          <a:p>
            <a:fld id="{6B3C6283-F96E-49C8-B7C5-FC2FA67CFD73}" type="slidenum">
              <a:rPr lang="en-US" smtClean="0"/>
              <a:t>136</a:t>
            </a:fld>
            <a:endParaRPr lang="en-US"/>
          </a:p>
        </p:txBody>
      </p:sp>
    </p:spTree>
    <p:extLst>
      <p:ext uri="{BB962C8B-B14F-4D97-AF65-F5344CB8AC3E}">
        <p14:creationId xmlns:p14="http://schemas.microsoft.com/office/powerpoint/2010/main" val="172552745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solidFill>
                <a:srgbClr val="00B050"/>
              </a:solidFill>
            </a:endParaRPr>
          </a:p>
        </p:txBody>
      </p:sp>
      <p:sp>
        <p:nvSpPr>
          <p:cNvPr id="4" name="Slide Number Placeholder 3"/>
          <p:cNvSpPr>
            <a:spLocks noGrp="1"/>
          </p:cNvSpPr>
          <p:nvPr>
            <p:ph type="sldNum" sz="quarter" idx="5"/>
          </p:nvPr>
        </p:nvSpPr>
        <p:spPr/>
        <p:txBody>
          <a:bodyPr/>
          <a:lstStyle/>
          <a:p>
            <a:fld id="{6B3C6283-F96E-49C8-B7C5-FC2FA67CFD73}" type="slidenum">
              <a:rPr lang="en-US" smtClean="0"/>
              <a:t>137</a:t>
            </a:fld>
            <a:endParaRPr lang="en-US"/>
          </a:p>
        </p:txBody>
      </p:sp>
    </p:spTree>
    <p:extLst>
      <p:ext uri="{BB962C8B-B14F-4D97-AF65-F5344CB8AC3E}">
        <p14:creationId xmlns:p14="http://schemas.microsoft.com/office/powerpoint/2010/main" val="392979716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5CAB3-D800-B9EE-80B0-48C5DF702D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83BCBA-0109-751B-D204-43C17ADFCDB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4EE99B4-2BF6-5E86-A543-5DBA4BBD2534}"/>
              </a:ext>
            </a:extLst>
          </p:cNvPr>
          <p:cNvSpPr>
            <a:spLocks noGrp="1"/>
          </p:cNvSpPr>
          <p:nvPr>
            <p:ph type="body" idx="1"/>
          </p:nvPr>
        </p:nvSpPr>
        <p:spPr/>
        <p:txBody>
          <a:bodyPr/>
          <a:lstStyle/>
          <a:p>
            <a:endParaRPr lang="en-US" baseline="0" dirty="0">
              <a:solidFill>
                <a:srgbClr val="00B050"/>
              </a:solidFill>
            </a:endParaRPr>
          </a:p>
        </p:txBody>
      </p:sp>
      <p:sp>
        <p:nvSpPr>
          <p:cNvPr id="4" name="Slide Number Placeholder 3">
            <a:extLst>
              <a:ext uri="{FF2B5EF4-FFF2-40B4-BE49-F238E27FC236}">
                <a16:creationId xmlns:a16="http://schemas.microsoft.com/office/drawing/2014/main" id="{5FBC1860-A863-F855-42D5-FDB7EF7A3E91}"/>
              </a:ext>
            </a:extLst>
          </p:cNvPr>
          <p:cNvSpPr>
            <a:spLocks noGrp="1"/>
          </p:cNvSpPr>
          <p:nvPr>
            <p:ph type="sldNum" sz="quarter" idx="5"/>
          </p:nvPr>
        </p:nvSpPr>
        <p:spPr/>
        <p:txBody>
          <a:bodyPr/>
          <a:lstStyle/>
          <a:p>
            <a:fld id="{6B3C6283-F96E-49C8-B7C5-FC2FA67CFD73}" type="slidenum">
              <a:rPr lang="en-US" smtClean="0"/>
              <a:t>138</a:t>
            </a:fld>
            <a:endParaRPr lang="en-US"/>
          </a:p>
        </p:txBody>
      </p:sp>
    </p:spTree>
    <p:extLst>
      <p:ext uri="{BB962C8B-B14F-4D97-AF65-F5344CB8AC3E}">
        <p14:creationId xmlns:p14="http://schemas.microsoft.com/office/powerpoint/2010/main" val="15380201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6B3C6283-F96E-49C8-B7C5-FC2FA67CFD73}" type="slidenum">
              <a:rPr lang="en-US" smtClean="0"/>
              <a:t>139</a:t>
            </a:fld>
            <a:endParaRPr lang="en-US"/>
          </a:p>
        </p:txBody>
      </p:sp>
    </p:spTree>
    <p:extLst>
      <p:ext uri="{BB962C8B-B14F-4D97-AF65-F5344CB8AC3E}">
        <p14:creationId xmlns:p14="http://schemas.microsoft.com/office/powerpoint/2010/main" val="2815824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DF122-C21C-93A9-824A-35A10C4AC8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7E33AB-FDA0-BD76-7AF5-C9467B56CAD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B9ACF2A-6703-4D86-B2EF-BC87B8ED8910}"/>
              </a:ext>
            </a:extLst>
          </p:cNvPr>
          <p:cNvSpPr>
            <a:spLocks noGrp="1"/>
          </p:cNvSpPr>
          <p:nvPr>
            <p:ph type="body" idx="1"/>
          </p:nvPr>
        </p:nvSpPr>
        <p:spPr/>
        <p:txBody>
          <a:bodyPr>
            <a:normAutofit/>
          </a:bodyPr>
          <a:lstStyle/>
          <a:p>
            <a:pPr marL="158750" indent="0">
              <a:buNone/>
            </a:pPr>
            <a:endParaRPr lang="en-US" dirty="0"/>
          </a:p>
        </p:txBody>
      </p:sp>
      <p:sp>
        <p:nvSpPr>
          <p:cNvPr id="4" name="Slide Number Placeholder 3">
            <a:extLst>
              <a:ext uri="{FF2B5EF4-FFF2-40B4-BE49-F238E27FC236}">
                <a16:creationId xmlns:a16="http://schemas.microsoft.com/office/drawing/2014/main" id="{ED0015E8-2CBD-245F-90DB-5F0E5866A61C}"/>
              </a:ext>
            </a:extLst>
          </p:cNvPr>
          <p:cNvSpPr>
            <a:spLocks noGrp="1"/>
          </p:cNvSpPr>
          <p:nvPr>
            <p:ph type="sldNum" sz="quarter" idx="5"/>
          </p:nvPr>
        </p:nvSpPr>
        <p:spPr/>
        <p:txBody>
          <a:bodyPr/>
          <a:lstStyle/>
          <a:p>
            <a:fld id="{6B3C6283-F96E-49C8-B7C5-FC2FA67CFD73}" type="slidenum">
              <a:rPr lang="en-US" smtClean="0"/>
              <a:t>32</a:t>
            </a:fld>
            <a:endParaRPr lang="en-US"/>
          </a:p>
        </p:txBody>
      </p:sp>
    </p:spTree>
    <p:extLst>
      <p:ext uri="{BB962C8B-B14F-4D97-AF65-F5344CB8AC3E}">
        <p14:creationId xmlns:p14="http://schemas.microsoft.com/office/powerpoint/2010/main" val="290474036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B6C26-C0D9-1737-4110-769FA4B07D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13F482-181E-CBEF-E9C9-51B98328320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8CF7445-5EFE-4A1E-356B-3BD892F2640A}"/>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DFE81719-B97C-C725-ED76-AE5409D8EF7E}"/>
              </a:ext>
            </a:extLst>
          </p:cNvPr>
          <p:cNvSpPr>
            <a:spLocks noGrp="1"/>
          </p:cNvSpPr>
          <p:nvPr>
            <p:ph type="sldNum" sz="quarter" idx="5"/>
          </p:nvPr>
        </p:nvSpPr>
        <p:spPr/>
        <p:txBody>
          <a:bodyPr/>
          <a:lstStyle/>
          <a:p>
            <a:fld id="{6B3C6283-F96E-49C8-B7C5-FC2FA67CFD73}" type="slidenum">
              <a:rPr lang="en-US" smtClean="0"/>
              <a:t>140</a:t>
            </a:fld>
            <a:endParaRPr lang="en-US"/>
          </a:p>
        </p:txBody>
      </p:sp>
    </p:spTree>
    <p:extLst>
      <p:ext uri="{BB962C8B-B14F-4D97-AF65-F5344CB8AC3E}">
        <p14:creationId xmlns:p14="http://schemas.microsoft.com/office/powerpoint/2010/main" val="404740005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6B3C6283-F96E-49C8-B7C5-FC2FA67CFD73}" type="slidenum">
              <a:rPr lang="en-US" smtClean="0"/>
              <a:t>141</a:t>
            </a:fld>
            <a:endParaRPr lang="en-US"/>
          </a:p>
        </p:txBody>
      </p:sp>
    </p:spTree>
    <p:extLst>
      <p:ext uri="{BB962C8B-B14F-4D97-AF65-F5344CB8AC3E}">
        <p14:creationId xmlns:p14="http://schemas.microsoft.com/office/powerpoint/2010/main" val="298835793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CBDCE-E2F6-83CD-89A6-A701F9F5DD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31CE18-E3EC-22C1-C0E6-9183D7FE694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86CFFE6-E8C9-419A-924B-A641BCA01674}"/>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4CEAC691-4BCF-CD4B-D2C5-44EA105241C4}"/>
              </a:ext>
            </a:extLst>
          </p:cNvPr>
          <p:cNvSpPr>
            <a:spLocks noGrp="1"/>
          </p:cNvSpPr>
          <p:nvPr>
            <p:ph type="sldNum" sz="quarter" idx="5"/>
          </p:nvPr>
        </p:nvSpPr>
        <p:spPr/>
        <p:txBody>
          <a:bodyPr/>
          <a:lstStyle/>
          <a:p>
            <a:fld id="{6B3C6283-F96E-49C8-B7C5-FC2FA67CFD73}" type="slidenum">
              <a:rPr lang="en-US" smtClean="0"/>
              <a:t>142</a:t>
            </a:fld>
            <a:endParaRPr lang="en-US"/>
          </a:p>
        </p:txBody>
      </p:sp>
    </p:spTree>
    <p:extLst>
      <p:ext uri="{BB962C8B-B14F-4D97-AF65-F5344CB8AC3E}">
        <p14:creationId xmlns:p14="http://schemas.microsoft.com/office/powerpoint/2010/main" val="240979651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5"/>
          </p:nvPr>
        </p:nvSpPr>
        <p:spPr/>
        <p:txBody>
          <a:bodyPr/>
          <a:lstStyle/>
          <a:p>
            <a:fld id="{6B3C6283-F96E-49C8-B7C5-FC2FA67CFD73}" type="slidenum">
              <a:rPr lang="en-US" smtClean="0"/>
              <a:t>143</a:t>
            </a:fld>
            <a:endParaRPr lang="en-US"/>
          </a:p>
        </p:txBody>
      </p:sp>
    </p:spTree>
    <p:extLst>
      <p:ext uri="{BB962C8B-B14F-4D97-AF65-F5344CB8AC3E}">
        <p14:creationId xmlns:p14="http://schemas.microsoft.com/office/powerpoint/2010/main" val="280568413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3C6283-F96E-49C8-B7C5-FC2FA67CFD73}" type="slidenum">
              <a:rPr lang="en-US" smtClean="0"/>
              <a:t>144</a:t>
            </a:fld>
            <a:endParaRPr lang="en-US"/>
          </a:p>
        </p:txBody>
      </p:sp>
    </p:spTree>
    <p:extLst>
      <p:ext uri="{BB962C8B-B14F-4D97-AF65-F5344CB8AC3E}">
        <p14:creationId xmlns:p14="http://schemas.microsoft.com/office/powerpoint/2010/main" val="402290270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7C0AA-919D-FE91-909E-679A4C275B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A0D39B-11A5-4DBA-54B5-6DAAA37E378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5DB51EC-63C2-0A96-2F36-C074F628218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5C75E0-F4A2-4749-6B15-B998BC2ADD2A}"/>
              </a:ext>
            </a:extLst>
          </p:cNvPr>
          <p:cNvSpPr>
            <a:spLocks noGrp="1"/>
          </p:cNvSpPr>
          <p:nvPr>
            <p:ph type="sldNum" sz="quarter" idx="5"/>
          </p:nvPr>
        </p:nvSpPr>
        <p:spPr/>
        <p:txBody>
          <a:bodyPr/>
          <a:lstStyle/>
          <a:p>
            <a:fld id="{6B3C6283-F96E-49C8-B7C5-FC2FA67CFD73}" type="slidenum">
              <a:rPr lang="en-US" smtClean="0"/>
              <a:t>145</a:t>
            </a:fld>
            <a:endParaRPr lang="en-US"/>
          </a:p>
        </p:txBody>
      </p:sp>
    </p:spTree>
    <p:extLst>
      <p:ext uri="{BB962C8B-B14F-4D97-AF65-F5344CB8AC3E}">
        <p14:creationId xmlns:p14="http://schemas.microsoft.com/office/powerpoint/2010/main" val="286735045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CE1CD-4963-0D3D-94ED-197FA79058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762600-0CD7-2A28-D3B4-76D45A36A48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2700D9B-631B-5F29-968A-41BCABE101B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6E0FA8-5146-8594-77A1-959B7C0DB901}"/>
              </a:ext>
            </a:extLst>
          </p:cNvPr>
          <p:cNvSpPr>
            <a:spLocks noGrp="1"/>
          </p:cNvSpPr>
          <p:nvPr>
            <p:ph type="sldNum" sz="quarter" idx="5"/>
          </p:nvPr>
        </p:nvSpPr>
        <p:spPr/>
        <p:txBody>
          <a:bodyPr/>
          <a:lstStyle/>
          <a:p>
            <a:fld id="{6B3C6283-F96E-49C8-B7C5-FC2FA67CFD73}" type="slidenum">
              <a:rPr lang="en-US" smtClean="0"/>
              <a:t>146</a:t>
            </a:fld>
            <a:endParaRPr lang="en-US"/>
          </a:p>
        </p:txBody>
      </p:sp>
    </p:spTree>
    <p:extLst>
      <p:ext uri="{BB962C8B-B14F-4D97-AF65-F5344CB8AC3E}">
        <p14:creationId xmlns:p14="http://schemas.microsoft.com/office/powerpoint/2010/main" val="282599645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A6DDC-A7AC-DFE9-210B-88A28A2E1D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01DD34-A60B-C0C4-CD8C-4C66AB18EE4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C474EE6-2712-1622-9EA7-96E550EC468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7C1396C-4E3B-6EBE-B1C1-9DC76D7E16BE}"/>
              </a:ext>
            </a:extLst>
          </p:cNvPr>
          <p:cNvSpPr>
            <a:spLocks noGrp="1"/>
          </p:cNvSpPr>
          <p:nvPr>
            <p:ph type="sldNum" sz="quarter" idx="5"/>
          </p:nvPr>
        </p:nvSpPr>
        <p:spPr/>
        <p:txBody>
          <a:bodyPr/>
          <a:lstStyle/>
          <a:p>
            <a:fld id="{6B3C6283-F96E-49C8-B7C5-FC2FA67CFD73}" type="slidenum">
              <a:rPr lang="en-US" smtClean="0"/>
              <a:t>147</a:t>
            </a:fld>
            <a:endParaRPr lang="en-US"/>
          </a:p>
        </p:txBody>
      </p:sp>
    </p:spTree>
    <p:extLst>
      <p:ext uri="{BB962C8B-B14F-4D97-AF65-F5344CB8AC3E}">
        <p14:creationId xmlns:p14="http://schemas.microsoft.com/office/powerpoint/2010/main" val="350352880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B3C6283-F96E-49C8-B7C5-FC2FA67CFD73}" type="slidenum">
              <a:rPr lang="en-US" smtClean="0"/>
              <a:t>148</a:t>
            </a:fld>
            <a:endParaRPr lang="en-US"/>
          </a:p>
        </p:txBody>
      </p:sp>
    </p:spTree>
    <p:extLst>
      <p:ext uri="{BB962C8B-B14F-4D97-AF65-F5344CB8AC3E}">
        <p14:creationId xmlns:p14="http://schemas.microsoft.com/office/powerpoint/2010/main" val="296521538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457B3-3C48-8888-22CF-37B355C31C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E5F18B-E3B2-8676-3C88-462F0F5F60B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58D2DAB-B825-C45E-66CC-A27FF5D85005}"/>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7A08C14E-1F3D-8BF3-A5CB-BC508144E63D}"/>
              </a:ext>
            </a:extLst>
          </p:cNvPr>
          <p:cNvSpPr>
            <a:spLocks noGrp="1"/>
          </p:cNvSpPr>
          <p:nvPr>
            <p:ph type="sldNum" sz="quarter" idx="5"/>
          </p:nvPr>
        </p:nvSpPr>
        <p:spPr/>
        <p:txBody>
          <a:bodyPr/>
          <a:lstStyle/>
          <a:p>
            <a:fld id="{6B3C6283-F96E-49C8-B7C5-FC2FA67CFD73}" type="slidenum">
              <a:rPr lang="en-US" smtClean="0"/>
              <a:t>149</a:t>
            </a:fld>
            <a:endParaRPr lang="en-US"/>
          </a:p>
        </p:txBody>
      </p:sp>
    </p:spTree>
    <p:extLst>
      <p:ext uri="{BB962C8B-B14F-4D97-AF65-F5344CB8AC3E}">
        <p14:creationId xmlns:p14="http://schemas.microsoft.com/office/powerpoint/2010/main" val="2156587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4317D-6058-7663-F977-53B1F02263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CBF590-DDB1-69EA-E225-4598380A062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0F6F598-6891-1CB3-0FA9-41F5D6BF2931}"/>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A564120A-798B-E4BF-17E7-D0724B971A51}"/>
              </a:ext>
            </a:extLst>
          </p:cNvPr>
          <p:cNvSpPr>
            <a:spLocks noGrp="1"/>
          </p:cNvSpPr>
          <p:nvPr>
            <p:ph type="sldNum" sz="quarter" idx="5"/>
          </p:nvPr>
        </p:nvSpPr>
        <p:spPr/>
        <p:txBody>
          <a:bodyPr/>
          <a:lstStyle/>
          <a:p>
            <a:fld id="{6B3C6283-F96E-49C8-B7C5-FC2FA67CFD73}" type="slidenum">
              <a:rPr lang="en-US" smtClean="0"/>
              <a:t>33</a:t>
            </a:fld>
            <a:endParaRPr lang="en-US"/>
          </a:p>
        </p:txBody>
      </p:sp>
    </p:spTree>
    <p:extLst>
      <p:ext uri="{BB962C8B-B14F-4D97-AF65-F5344CB8AC3E}">
        <p14:creationId xmlns:p14="http://schemas.microsoft.com/office/powerpoint/2010/main" val="129752856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3C6283-F96E-49C8-B7C5-FC2FA67CFD73}" type="slidenum">
              <a:rPr lang="en-US" smtClean="0"/>
              <a:t>150</a:t>
            </a:fld>
            <a:endParaRPr lang="en-US"/>
          </a:p>
        </p:txBody>
      </p:sp>
    </p:spTree>
    <p:extLst>
      <p:ext uri="{BB962C8B-B14F-4D97-AF65-F5344CB8AC3E}">
        <p14:creationId xmlns:p14="http://schemas.microsoft.com/office/powerpoint/2010/main" val="66933372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58790-392E-CF8F-904F-D60BB4C369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6261EB-2C39-F409-CF32-D62C49398B0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F8F0249-29A8-5659-D083-B7B0086038D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F771C83-9A3A-89EF-06F3-97CF19CC3C16}"/>
              </a:ext>
            </a:extLst>
          </p:cNvPr>
          <p:cNvSpPr>
            <a:spLocks noGrp="1"/>
          </p:cNvSpPr>
          <p:nvPr>
            <p:ph type="sldNum" sz="quarter" idx="5"/>
          </p:nvPr>
        </p:nvSpPr>
        <p:spPr/>
        <p:txBody>
          <a:bodyPr/>
          <a:lstStyle/>
          <a:p>
            <a:fld id="{6B3C6283-F96E-49C8-B7C5-FC2FA67CFD73}" type="slidenum">
              <a:rPr lang="en-US" smtClean="0"/>
              <a:t>151</a:t>
            </a:fld>
            <a:endParaRPr lang="en-US"/>
          </a:p>
        </p:txBody>
      </p:sp>
    </p:spTree>
    <p:extLst>
      <p:ext uri="{BB962C8B-B14F-4D97-AF65-F5344CB8AC3E}">
        <p14:creationId xmlns:p14="http://schemas.microsoft.com/office/powerpoint/2010/main" val="11427121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6B3C6283-F96E-49C8-B7C5-FC2FA67CFD73}" type="slidenum">
              <a:rPr lang="en-US" smtClean="0"/>
              <a:t>152</a:t>
            </a:fld>
            <a:endParaRPr lang="en-US"/>
          </a:p>
        </p:txBody>
      </p:sp>
    </p:spTree>
    <p:extLst>
      <p:ext uri="{BB962C8B-B14F-4D97-AF65-F5344CB8AC3E}">
        <p14:creationId xmlns:p14="http://schemas.microsoft.com/office/powerpoint/2010/main" val="82309310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B7CBA-FA1C-8967-8D45-A49F527529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E6003C-C15A-F425-40AD-1B014D82D22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BD13AB0-8A0E-DFDA-521D-D85893328501}"/>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B9623736-D1D3-7087-138C-0E7AE2FC93E3}"/>
              </a:ext>
            </a:extLst>
          </p:cNvPr>
          <p:cNvSpPr>
            <a:spLocks noGrp="1"/>
          </p:cNvSpPr>
          <p:nvPr>
            <p:ph type="sldNum" sz="quarter" idx="5"/>
          </p:nvPr>
        </p:nvSpPr>
        <p:spPr/>
        <p:txBody>
          <a:bodyPr/>
          <a:lstStyle/>
          <a:p>
            <a:fld id="{6B3C6283-F96E-49C8-B7C5-FC2FA67CFD73}" type="slidenum">
              <a:rPr lang="en-US" smtClean="0"/>
              <a:t>153</a:t>
            </a:fld>
            <a:endParaRPr lang="en-US"/>
          </a:p>
        </p:txBody>
      </p:sp>
    </p:spTree>
    <p:extLst>
      <p:ext uri="{BB962C8B-B14F-4D97-AF65-F5344CB8AC3E}">
        <p14:creationId xmlns:p14="http://schemas.microsoft.com/office/powerpoint/2010/main" val="326677631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58750" indent="0">
              <a:buNone/>
            </a:pPr>
            <a:endParaRPr lang="en-US" dirty="0"/>
          </a:p>
        </p:txBody>
      </p:sp>
      <p:sp>
        <p:nvSpPr>
          <p:cNvPr id="4" name="Slide Number Placeholder 3"/>
          <p:cNvSpPr>
            <a:spLocks noGrp="1"/>
          </p:cNvSpPr>
          <p:nvPr>
            <p:ph type="sldNum" sz="quarter" idx="5"/>
          </p:nvPr>
        </p:nvSpPr>
        <p:spPr/>
        <p:txBody>
          <a:bodyPr/>
          <a:lstStyle/>
          <a:p>
            <a:fld id="{6B3C6283-F96E-49C8-B7C5-FC2FA67CFD73}" type="slidenum">
              <a:rPr lang="en-US" smtClean="0"/>
              <a:t>154</a:t>
            </a:fld>
            <a:endParaRPr lang="en-US"/>
          </a:p>
        </p:txBody>
      </p:sp>
    </p:spTree>
    <p:extLst>
      <p:ext uri="{BB962C8B-B14F-4D97-AF65-F5344CB8AC3E}">
        <p14:creationId xmlns:p14="http://schemas.microsoft.com/office/powerpoint/2010/main" val="244198146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C1F84-2E39-B240-DFE6-760579478C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E3A9FB-2A0B-443F-676D-6EF237FAA9B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8BE11BF-738C-EF7E-F1C9-0B9C0966DD40}"/>
              </a:ext>
            </a:extLst>
          </p:cNvPr>
          <p:cNvSpPr>
            <a:spLocks noGrp="1"/>
          </p:cNvSpPr>
          <p:nvPr>
            <p:ph type="body" idx="1"/>
          </p:nvPr>
        </p:nvSpPr>
        <p:spPr/>
        <p:txBody>
          <a:bodyPr>
            <a:normAutofit/>
          </a:bodyPr>
          <a:lstStyle/>
          <a:p>
            <a:pPr marL="158750" indent="0">
              <a:buNone/>
            </a:pPr>
            <a:endParaRPr lang="en-US" dirty="0"/>
          </a:p>
        </p:txBody>
      </p:sp>
      <p:sp>
        <p:nvSpPr>
          <p:cNvPr id="4" name="Slide Number Placeholder 3">
            <a:extLst>
              <a:ext uri="{FF2B5EF4-FFF2-40B4-BE49-F238E27FC236}">
                <a16:creationId xmlns:a16="http://schemas.microsoft.com/office/drawing/2014/main" id="{473F5E82-9E62-4141-0E50-6E71CCD7DA8A}"/>
              </a:ext>
            </a:extLst>
          </p:cNvPr>
          <p:cNvSpPr>
            <a:spLocks noGrp="1"/>
          </p:cNvSpPr>
          <p:nvPr>
            <p:ph type="sldNum" sz="quarter" idx="5"/>
          </p:nvPr>
        </p:nvSpPr>
        <p:spPr/>
        <p:txBody>
          <a:bodyPr/>
          <a:lstStyle/>
          <a:p>
            <a:fld id="{6B3C6283-F96E-49C8-B7C5-FC2FA67CFD73}" type="slidenum">
              <a:rPr lang="en-US" smtClean="0"/>
              <a:t>155</a:t>
            </a:fld>
            <a:endParaRPr lang="en-US"/>
          </a:p>
        </p:txBody>
      </p:sp>
    </p:spTree>
    <p:extLst>
      <p:ext uri="{BB962C8B-B14F-4D97-AF65-F5344CB8AC3E}">
        <p14:creationId xmlns:p14="http://schemas.microsoft.com/office/powerpoint/2010/main" val="347835560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solidFill>
                <a:srgbClr val="00B050"/>
              </a:solidFill>
            </a:endParaRPr>
          </a:p>
        </p:txBody>
      </p:sp>
      <p:sp>
        <p:nvSpPr>
          <p:cNvPr id="4" name="Slide Number Placeholder 3"/>
          <p:cNvSpPr>
            <a:spLocks noGrp="1"/>
          </p:cNvSpPr>
          <p:nvPr>
            <p:ph type="sldNum" sz="quarter" idx="5"/>
          </p:nvPr>
        </p:nvSpPr>
        <p:spPr/>
        <p:txBody>
          <a:bodyPr/>
          <a:lstStyle/>
          <a:p>
            <a:fld id="{6B3C6283-F96E-49C8-B7C5-FC2FA67CFD73}" type="slidenum">
              <a:rPr lang="en-US" smtClean="0"/>
              <a:t>156</a:t>
            </a:fld>
            <a:endParaRPr lang="en-US"/>
          </a:p>
        </p:txBody>
      </p:sp>
    </p:spTree>
    <p:extLst>
      <p:ext uri="{BB962C8B-B14F-4D97-AF65-F5344CB8AC3E}">
        <p14:creationId xmlns:p14="http://schemas.microsoft.com/office/powerpoint/2010/main" val="342365370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CD9BB-1173-0894-C665-318E57A84A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CBFBB7-B35E-9DA3-E550-14E2ABF45A7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280F51E-B86F-5DCA-084C-853C4F54A66D}"/>
              </a:ext>
            </a:extLst>
          </p:cNvPr>
          <p:cNvSpPr>
            <a:spLocks noGrp="1"/>
          </p:cNvSpPr>
          <p:nvPr>
            <p:ph type="body" idx="1"/>
          </p:nvPr>
        </p:nvSpPr>
        <p:spPr/>
        <p:txBody>
          <a:bodyPr/>
          <a:lstStyle/>
          <a:p>
            <a:endParaRPr lang="en-US" baseline="0" dirty="0">
              <a:solidFill>
                <a:srgbClr val="00B050"/>
              </a:solidFill>
            </a:endParaRPr>
          </a:p>
        </p:txBody>
      </p:sp>
      <p:sp>
        <p:nvSpPr>
          <p:cNvPr id="4" name="Slide Number Placeholder 3">
            <a:extLst>
              <a:ext uri="{FF2B5EF4-FFF2-40B4-BE49-F238E27FC236}">
                <a16:creationId xmlns:a16="http://schemas.microsoft.com/office/drawing/2014/main" id="{3C63CE27-D74B-1C4C-3F61-23D2E242549C}"/>
              </a:ext>
            </a:extLst>
          </p:cNvPr>
          <p:cNvSpPr>
            <a:spLocks noGrp="1"/>
          </p:cNvSpPr>
          <p:nvPr>
            <p:ph type="sldNum" sz="quarter" idx="5"/>
          </p:nvPr>
        </p:nvSpPr>
        <p:spPr/>
        <p:txBody>
          <a:bodyPr/>
          <a:lstStyle/>
          <a:p>
            <a:fld id="{6B3C6283-F96E-49C8-B7C5-FC2FA67CFD73}" type="slidenum">
              <a:rPr lang="en-US" smtClean="0"/>
              <a:t>157</a:t>
            </a:fld>
            <a:endParaRPr lang="en-US"/>
          </a:p>
        </p:txBody>
      </p:sp>
    </p:spTree>
    <p:extLst>
      <p:ext uri="{BB962C8B-B14F-4D97-AF65-F5344CB8AC3E}">
        <p14:creationId xmlns:p14="http://schemas.microsoft.com/office/powerpoint/2010/main" val="3533502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6EDDD-7D51-7C93-5650-150DF1644F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131739-0E7A-A8F3-5B85-21A6F5B5582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8DEEAE6-5FF6-61F2-1F50-8E2EF33E82EC}"/>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DA9CFAC8-3443-99FD-0638-58ED610A552A}"/>
              </a:ext>
            </a:extLst>
          </p:cNvPr>
          <p:cNvSpPr>
            <a:spLocks noGrp="1"/>
          </p:cNvSpPr>
          <p:nvPr>
            <p:ph type="sldNum" sz="quarter" idx="5"/>
          </p:nvPr>
        </p:nvSpPr>
        <p:spPr/>
        <p:txBody>
          <a:bodyPr/>
          <a:lstStyle/>
          <a:p>
            <a:fld id="{6B3C6283-F96E-49C8-B7C5-FC2FA67CFD73}" type="slidenum">
              <a:rPr lang="en-US" smtClean="0"/>
              <a:t>34</a:t>
            </a:fld>
            <a:endParaRPr lang="en-US"/>
          </a:p>
        </p:txBody>
      </p:sp>
    </p:spTree>
    <p:extLst>
      <p:ext uri="{BB962C8B-B14F-4D97-AF65-F5344CB8AC3E}">
        <p14:creationId xmlns:p14="http://schemas.microsoft.com/office/powerpoint/2010/main" val="27955246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68727-FCC5-E049-D89D-097A1511F5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D3DD1D-20C8-99B5-5A1F-7CD6DE5B09E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D017ECC-C145-0E74-AF4C-77EC4377F8EF}"/>
              </a:ext>
            </a:extLst>
          </p:cNvPr>
          <p:cNvSpPr>
            <a:spLocks noGrp="1"/>
          </p:cNvSpPr>
          <p:nvPr>
            <p:ph type="body" idx="1"/>
          </p:nvPr>
        </p:nvSpPr>
        <p:spPr/>
        <p:txBody>
          <a:bodyPr>
            <a:normAutofit/>
          </a:bodyPr>
          <a:lstStyle/>
          <a:p>
            <a:pPr marL="158750" indent="0">
              <a:buNone/>
            </a:pPr>
            <a:endParaRPr lang="en-US" dirty="0"/>
          </a:p>
        </p:txBody>
      </p:sp>
      <p:sp>
        <p:nvSpPr>
          <p:cNvPr id="4" name="Slide Number Placeholder 3">
            <a:extLst>
              <a:ext uri="{FF2B5EF4-FFF2-40B4-BE49-F238E27FC236}">
                <a16:creationId xmlns:a16="http://schemas.microsoft.com/office/drawing/2014/main" id="{581787C4-A11E-0CC6-1410-87FF22391E19}"/>
              </a:ext>
            </a:extLst>
          </p:cNvPr>
          <p:cNvSpPr>
            <a:spLocks noGrp="1"/>
          </p:cNvSpPr>
          <p:nvPr>
            <p:ph type="sldNum" sz="quarter" idx="5"/>
          </p:nvPr>
        </p:nvSpPr>
        <p:spPr/>
        <p:txBody>
          <a:bodyPr/>
          <a:lstStyle/>
          <a:p>
            <a:fld id="{6B3C6283-F96E-49C8-B7C5-FC2FA67CFD73}" type="slidenum">
              <a:rPr lang="en-US" smtClean="0"/>
              <a:t>35</a:t>
            </a:fld>
            <a:endParaRPr lang="en-US"/>
          </a:p>
        </p:txBody>
      </p:sp>
    </p:spTree>
    <p:extLst>
      <p:ext uri="{BB962C8B-B14F-4D97-AF65-F5344CB8AC3E}">
        <p14:creationId xmlns:p14="http://schemas.microsoft.com/office/powerpoint/2010/main" val="1238417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E9175-FDD7-6035-F59C-663267DE16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AAB3BD-4B08-DE57-6518-4B0C2383F3C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70DAD88-A9AC-9483-91F3-A13BCC92EA17}"/>
              </a:ext>
            </a:extLst>
          </p:cNvPr>
          <p:cNvSpPr>
            <a:spLocks noGrp="1"/>
          </p:cNvSpPr>
          <p:nvPr>
            <p:ph type="body" idx="1"/>
          </p:nvPr>
        </p:nvSpPr>
        <p:spPr/>
        <p:txBody>
          <a:bodyPr>
            <a:normAutofit/>
          </a:bodyPr>
          <a:lstStyle/>
          <a:p>
            <a:pPr marL="158750" indent="0">
              <a:buNone/>
            </a:pPr>
            <a:endParaRPr lang="en-US" dirty="0"/>
          </a:p>
        </p:txBody>
      </p:sp>
      <p:sp>
        <p:nvSpPr>
          <p:cNvPr id="4" name="Slide Number Placeholder 3">
            <a:extLst>
              <a:ext uri="{FF2B5EF4-FFF2-40B4-BE49-F238E27FC236}">
                <a16:creationId xmlns:a16="http://schemas.microsoft.com/office/drawing/2014/main" id="{580F0354-5F75-E06E-EA41-E81313574377}"/>
              </a:ext>
            </a:extLst>
          </p:cNvPr>
          <p:cNvSpPr>
            <a:spLocks noGrp="1"/>
          </p:cNvSpPr>
          <p:nvPr>
            <p:ph type="sldNum" sz="quarter" idx="5"/>
          </p:nvPr>
        </p:nvSpPr>
        <p:spPr/>
        <p:txBody>
          <a:bodyPr/>
          <a:lstStyle/>
          <a:p>
            <a:fld id="{6B3C6283-F96E-49C8-B7C5-FC2FA67CFD73}" type="slidenum">
              <a:rPr lang="en-US" smtClean="0"/>
              <a:t>36</a:t>
            </a:fld>
            <a:endParaRPr lang="en-US"/>
          </a:p>
        </p:txBody>
      </p:sp>
    </p:spTree>
    <p:extLst>
      <p:ext uri="{BB962C8B-B14F-4D97-AF65-F5344CB8AC3E}">
        <p14:creationId xmlns:p14="http://schemas.microsoft.com/office/powerpoint/2010/main" val="8413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5"/>
          </p:nvPr>
        </p:nvSpPr>
        <p:spPr/>
        <p:txBody>
          <a:bodyPr/>
          <a:lstStyle/>
          <a:p>
            <a:fld id="{6B3C6283-F96E-49C8-B7C5-FC2FA67CFD73}" type="slidenum">
              <a:rPr lang="en-US" smtClean="0"/>
              <a:t>37</a:t>
            </a:fld>
            <a:endParaRPr lang="en-US"/>
          </a:p>
        </p:txBody>
      </p:sp>
    </p:spTree>
    <p:extLst>
      <p:ext uri="{BB962C8B-B14F-4D97-AF65-F5344CB8AC3E}">
        <p14:creationId xmlns:p14="http://schemas.microsoft.com/office/powerpoint/2010/main" val="23921893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2E94E-B33D-99A0-A77E-CF1067FD42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4FBFF2-0E3C-C3C6-04DD-83A87845E40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ED73BC1-2B09-FF54-962E-CDEB2FA7C902}"/>
              </a:ext>
            </a:extLst>
          </p:cNvPr>
          <p:cNvSpPr>
            <a:spLocks noGrp="1"/>
          </p:cNvSpPr>
          <p:nvPr>
            <p:ph type="body" idx="1"/>
          </p:nvPr>
        </p:nvSpPr>
        <p:spPr/>
        <p:txBody>
          <a:bodyPr/>
          <a:lstStyle/>
          <a:p>
            <a:pPr marL="158750" indent="0">
              <a:buNone/>
            </a:pPr>
            <a:endParaRPr lang="en-US" dirty="0"/>
          </a:p>
        </p:txBody>
      </p:sp>
      <p:sp>
        <p:nvSpPr>
          <p:cNvPr id="4" name="Slide Number Placeholder 3">
            <a:extLst>
              <a:ext uri="{FF2B5EF4-FFF2-40B4-BE49-F238E27FC236}">
                <a16:creationId xmlns:a16="http://schemas.microsoft.com/office/drawing/2014/main" id="{B8518BFF-F47E-3CE2-7166-9B6C1CEF17BD}"/>
              </a:ext>
            </a:extLst>
          </p:cNvPr>
          <p:cNvSpPr>
            <a:spLocks noGrp="1"/>
          </p:cNvSpPr>
          <p:nvPr>
            <p:ph type="sldNum" sz="quarter" idx="5"/>
          </p:nvPr>
        </p:nvSpPr>
        <p:spPr/>
        <p:txBody>
          <a:bodyPr/>
          <a:lstStyle/>
          <a:p>
            <a:fld id="{6B3C6283-F96E-49C8-B7C5-FC2FA67CFD73}" type="slidenum">
              <a:rPr lang="en-US" smtClean="0"/>
              <a:t>38</a:t>
            </a:fld>
            <a:endParaRPr lang="en-US"/>
          </a:p>
        </p:txBody>
      </p:sp>
    </p:spTree>
    <p:extLst>
      <p:ext uri="{BB962C8B-B14F-4D97-AF65-F5344CB8AC3E}">
        <p14:creationId xmlns:p14="http://schemas.microsoft.com/office/powerpoint/2010/main" val="1533886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3C6283-F96E-49C8-B7C5-FC2FA67CFD73}" type="slidenum">
              <a:rPr lang="en-US" smtClean="0"/>
              <a:t>39</a:t>
            </a:fld>
            <a:endParaRPr lang="en-US"/>
          </a:p>
        </p:txBody>
      </p:sp>
    </p:spTree>
    <p:extLst>
      <p:ext uri="{BB962C8B-B14F-4D97-AF65-F5344CB8AC3E}">
        <p14:creationId xmlns:p14="http://schemas.microsoft.com/office/powerpoint/2010/main" val="68229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06789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9FD9A-5E76-3985-1FBE-AC7D63C146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4B95BC-14BA-2851-063B-8B437A3E3C5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363F0C7-7A1C-52B0-2F64-B6BD1D3CADE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CA00EC-B94A-DF32-16F9-37029ECCF9DA}"/>
              </a:ext>
            </a:extLst>
          </p:cNvPr>
          <p:cNvSpPr>
            <a:spLocks noGrp="1"/>
          </p:cNvSpPr>
          <p:nvPr>
            <p:ph type="sldNum" sz="quarter" idx="5"/>
          </p:nvPr>
        </p:nvSpPr>
        <p:spPr/>
        <p:txBody>
          <a:bodyPr/>
          <a:lstStyle/>
          <a:p>
            <a:fld id="{6B3C6283-F96E-49C8-B7C5-FC2FA67CFD73}" type="slidenum">
              <a:rPr lang="en-US" smtClean="0"/>
              <a:t>40</a:t>
            </a:fld>
            <a:endParaRPr lang="en-US"/>
          </a:p>
        </p:txBody>
      </p:sp>
    </p:spTree>
    <p:extLst>
      <p:ext uri="{BB962C8B-B14F-4D97-AF65-F5344CB8AC3E}">
        <p14:creationId xmlns:p14="http://schemas.microsoft.com/office/powerpoint/2010/main" val="4652947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6B3C6283-F96E-49C8-B7C5-FC2FA67CFD73}" type="slidenum">
              <a:rPr lang="en-US" smtClean="0"/>
              <a:t>41</a:t>
            </a:fld>
            <a:endParaRPr lang="en-US"/>
          </a:p>
        </p:txBody>
      </p:sp>
    </p:spTree>
    <p:extLst>
      <p:ext uri="{BB962C8B-B14F-4D97-AF65-F5344CB8AC3E}">
        <p14:creationId xmlns:p14="http://schemas.microsoft.com/office/powerpoint/2010/main" val="13074619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61EA9-4B6E-70DE-3B96-697057E175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493FE5-C4E6-447F-1CE6-39B29BB40A8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543FA4F-6E3C-7ED9-A1FB-7091677C84F1}"/>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6590D28A-8BC4-0FC0-EB0A-184EF7A8D61D}"/>
              </a:ext>
            </a:extLst>
          </p:cNvPr>
          <p:cNvSpPr>
            <a:spLocks noGrp="1"/>
          </p:cNvSpPr>
          <p:nvPr>
            <p:ph type="sldNum" sz="quarter" idx="5"/>
          </p:nvPr>
        </p:nvSpPr>
        <p:spPr/>
        <p:txBody>
          <a:bodyPr/>
          <a:lstStyle/>
          <a:p>
            <a:fld id="{6B3C6283-F96E-49C8-B7C5-FC2FA67CFD73}" type="slidenum">
              <a:rPr lang="en-US" smtClean="0"/>
              <a:t>42</a:t>
            </a:fld>
            <a:endParaRPr lang="en-US"/>
          </a:p>
        </p:txBody>
      </p:sp>
    </p:spTree>
    <p:extLst>
      <p:ext uri="{BB962C8B-B14F-4D97-AF65-F5344CB8AC3E}">
        <p14:creationId xmlns:p14="http://schemas.microsoft.com/office/powerpoint/2010/main" val="33471795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6B3C6283-F96E-49C8-B7C5-FC2FA67CFD73}" type="slidenum">
              <a:rPr lang="en-US" smtClean="0"/>
              <a:t>43</a:t>
            </a:fld>
            <a:endParaRPr lang="en-US"/>
          </a:p>
        </p:txBody>
      </p:sp>
    </p:spTree>
    <p:extLst>
      <p:ext uri="{BB962C8B-B14F-4D97-AF65-F5344CB8AC3E}">
        <p14:creationId xmlns:p14="http://schemas.microsoft.com/office/powerpoint/2010/main" val="35044656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03457-A2AE-B920-8E25-AC568479A8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AA551F-E6B9-832A-59C3-9CA353E6ED1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91DF8DF-7549-2874-81F0-A83CE0F3C407}"/>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B3584835-2FEC-5243-A471-30B9C2C93859}"/>
              </a:ext>
            </a:extLst>
          </p:cNvPr>
          <p:cNvSpPr>
            <a:spLocks noGrp="1"/>
          </p:cNvSpPr>
          <p:nvPr>
            <p:ph type="sldNum" sz="quarter" idx="5"/>
          </p:nvPr>
        </p:nvSpPr>
        <p:spPr/>
        <p:txBody>
          <a:bodyPr/>
          <a:lstStyle/>
          <a:p>
            <a:fld id="{6B3C6283-F96E-49C8-B7C5-FC2FA67CFD73}" type="slidenum">
              <a:rPr lang="en-US" smtClean="0"/>
              <a:t>44</a:t>
            </a:fld>
            <a:endParaRPr lang="en-US"/>
          </a:p>
        </p:txBody>
      </p:sp>
    </p:spTree>
    <p:extLst>
      <p:ext uri="{BB962C8B-B14F-4D97-AF65-F5344CB8AC3E}">
        <p14:creationId xmlns:p14="http://schemas.microsoft.com/office/powerpoint/2010/main" val="18217693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6B3C6283-F96E-49C8-B7C5-FC2FA67CFD73}" type="slidenum">
              <a:rPr lang="en-US" smtClean="0"/>
              <a:t>45</a:t>
            </a:fld>
            <a:endParaRPr lang="en-US"/>
          </a:p>
        </p:txBody>
      </p:sp>
    </p:spTree>
    <p:extLst>
      <p:ext uri="{BB962C8B-B14F-4D97-AF65-F5344CB8AC3E}">
        <p14:creationId xmlns:p14="http://schemas.microsoft.com/office/powerpoint/2010/main" val="8043879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B08DD-9D23-D0B5-AC54-D9B9B44BCB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768E4E-7E04-13C5-1D8F-BE3393C5FD6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ED375EB-6B66-C5F3-30C6-FC43AEDB10D1}"/>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816B6CC0-2F2C-DBE7-5486-D24D2173B881}"/>
              </a:ext>
            </a:extLst>
          </p:cNvPr>
          <p:cNvSpPr>
            <a:spLocks noGrp="1"/>
          </p:cNvSpPr>
          <p:nvPr>
            <p:ph type="sldNum" sz="quarter" idx="5"/>
          </p:nvPr>
        </p:nvSpPr>
        <p:spPr/>
        <p:txBody>
          <a:bodyPr/>
          <a:lstStyle/>
          <a:p>
            <a:fld id="{6B3C6283-F96E-49C8-B7C5-FC2FA67CFD73}" type="slidenum">
              <a:rPr lang="en-US" smtClean="0"/>
              <a:t>46</a:t>
            </a:fld>
            <a:endParaRPr lang="en-US"/>
          </a:p>
        </p:txBody>
      </p:sp>
    </p:spTree>
    <p:extLst>
      <p:ext uri="{BB962C8B-B14F-4D97-AF65-F5344CB8AC3E}">
        <p14:creationId xmlns:p14="http://schemas.microsoft.com/office/powerpoint/2010/main" val="38422916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0B73D-23CF-1AAC-B4F5-B5E04B0C15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D2509D-0313-22B1-1E47-0F700198ACA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B30A701-7479-F87A-48FC-A0FD77E9A8B2}"/>
              </a:ext>
            </a:extLst>
          </p:cNvPr>
          <p:cNvSpPr>
            <a:spLocks noGrp="1"/>
          </p:cNvSpPr>
          <p:nvPr>
            <p:ph type="body" idx="1"/>
          </p:nvPr>
        </p:nvSpPr>
        <p:spPr/>
        <p:txBody>
          <a:bodyPr>
            <a:normAutofit/>
          </a:bodyPr>
          <a:lstStyle/>
          <a:p>
            <a:pPr marL="158750" indent="0">
              <a:buNone/>
            </a:pPr>
            <a:endParaRPr lang="en-US" dirty="0"/>
          </a:p>
        </p:txBody>
      </p:sp>
      <p:sp>
        <p:nvSpPr>
          <p:cNvPr id="4" name="Slide Number Placeholder 3">
            <a:extLst>
              <a:ext uri="{FF2B5EF4-FFF2-40B4-BE49-F238E27FC236}">
                <a16:creationId xmlns:a16="http://schemas.microsoft.com/office/drawing/2014/main" id="{9A974A2F-1100-DC57-B847-8F37DFF9A1FC}"/>
              </a:ext>
            </a:extLst>
          </p:cNvPr>
          <p:cNvSpPr>
            <a:spLocks noGrp="1"/>
          </p:cNvSpPr>
          <p:nvPr>
            <p:ph type="sldNum" sz="quarter" idx="5"/>
          </p:nvPr>
        </p:nvSpPr>
        <p:spPr/>
        <p:txBody>
          <a:bodyPr/>
          <a:lstStyle/>
          <a:p>
            <a:fld id="{6B3C6283-F96E-49C8-B7C5-FC2FA67CFD73}" type="slidenum">
              <a:rPr lang="en-US" smtClean="0"/>
              <a:t>47</a:t>
            </a:fld>
            <a:endParaRPr lang="en-US"/>
          </a:p>
        </p:txBody>
      </p:sp>
    </p:spTree>
    <p:extLst>
      <p:ext uri="{BB962C8B-B14F-4D97-AF65-F5344CB8AC3E}">
        <p14:creationId xmlns:p14="http://schemas.microsoft.com/office/powerpoint/2010/main" val="33666596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6B3C6283-F96E-49C8-B7C5-FC2FA67CFD73}" type="slidenum">
              <a:rPr lang="en-US" smtClean="0"/>
              <a:t>48</a:t>
            </a:fld>
            <a:endParaRPr lang="en-US"/>
          </a:p>
        </p:txBody>
      </p:sp>
    </p:spTree>
    <p:extLst>
      <p:ext uri="{BB962C8B-B14F-4D97-AF65-F5344CB8AC3E}">
        <p14:creationId xmlns:p14="http://schemas.microsoft.com/office/powerpoint/2010/main" val="20233139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CDA56-F38F-27EB-F915-A01B94A8F7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D6A67D-68B0-586B-E9A1-40462BC6DD7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1AE4774-4BC6-7013-4A83-A0F3367BA33B}"/>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B90D27B4-9C4D-4B71-BC3F-C5F84BB64F04}"/>
              </a:ext>
            </a:extLst>
          </p:cNvPr>
          <p:cNvSpPr>
            <a:spLocks noGrp="1"/>
          </p:cNvSpPr>
          <p:nvPr>
            <p:ph type="sldNum" sz="quarter" idx="5"/>
          </p:nvPr>
        </p:nvSpPr>
        <p:spPr/>
        <p:txBody>
          <a:bodyPr/>
          <a:lstStyle/>
          <a:p>
            <a:fld id="{6B3C6283-F96E-49C8-B7C5-FC2FA67CFD73}" type="slidenum">
              <a:rPr lang="en-US" smtClean="0"/>
              <a:t>49</a:t>
            </a:fld>
            <a:endParaRPr lang="en-US"/>
          </a:p>
        </p:txBody>
      </p:sp>
    </p:spTree>
    <p:extLst>
      <p:ext uri="{BB962C8B-B14F-4D97-AF65-F5344CB8AC3E}">
        <p14:creationId xmlns:p14="http://schemas.microsoft.com/office/powerpoint/2010/main" val="3141327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30D0D-4BFF-07A4-3926-AF068BB05F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472707-E309-4AE0-9144-EB9AC35B2EC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873CF48-4CFE-E22C-4440-1764C54E2E6B}"/>
              </a:ext>
            </a:extLst>
          </p:cNvPr>
          <p:cNvSpPr>
            <a:spLocks noGrp="1"/>
          </p:cNvSpPr>
          <p:nvPr>
            <p:ph type="body" idx="1"/>
          </p:nvPr>
        </p:nvSpPr>
        <p:spPr/>
        <p:txBody>
          <a:bodyPr/>
          <a:lstStyle/>
          <a:p>
            <a:pPr marL="158750" indent="0">
              <a:buNone/>
            </a:pPr>
            <a:endParaRPr lang="en-US" dirty="0"/>
          </a:p>
        </p:txBody>
      </p:sp>
      <p:sp>
        <p:nvSpPr>
          <p:cNvPr id="4" name="Slide Number Placeholder 3">
            <a:extLst>
              <a:ext uri="{FF2B5EF4-FFF2-40B4-BE49-F238E27FC236}">
                <a16:creationId xmlns:a16="http://schemas.microsoft.com/office/drawing/2014/main" id="{2B31CB0C-9426-A80F-3EAD-BB48CA9FD018}"/>
              </a:ext>
            </a:extLst>
          </p:cNvPr>
          <p:cNvSpPr>
            <a:spLocks noGrp="1"/>
          </p:cNvSpPr>
          <p:nvPr>
            <p:ph type="sldNum" sz="quarter" idx="5"/>
          </p:nvPr>
        </p:nvSpPr>
        <p:spPr/>
        <p:txBody>
          <a:bodyPr/>
          <a:lstStyle/>
          <a:p>
            <a:fld id="{6B3C6283-F96E-49C8-B7C5-FC2FA67CFD73}" type="slidenum">
              <a:rPr lang="en-US" smtClean="0"/>
              <a:t>23</a:t>
            </a:fld>
            <a:endParaRPr lang="en-US"/>
          </a:p>
        </p:txBody>
      </p:sp>
    </p:spTree>
    <p:extLst>
      <p:ext uri="{BB962C8B-B14F-4D97-AF65-F5344CB8AC3E}">
        <p14:creationId xmlns:p14="http://schemas.microsoft.com/office/powerpoint/2010/main" val="9759053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6D98D-2CF1-2B22-7C37-182E08AE77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8ECEE9-0DB2-0E03-8B4D-0CEE4B0CB84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EB70D83-0DE0-3E7A-2549-7761D051BFC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6D26E44-181E-E5A9-0DC1-7BCCCA8F4C00}"/>
              </a:ext>
            </a:extLst>
          </p:cNvPr>
          <p:cNvSpPr>
            <a:spLocks noGrp="1"/>
          </p:cNvSpPr>
          <p:nvPr>
            <p:ph type="sldNum" sz="quarter" idx="5"/>
          </p:nvPr>
        </p:nvSpPr>
        <p:spPr/>
        <p:txBody>
          <a:bodyPr/>
          <a:lstStyle/>
          <a:p>
            <a:fld id="{6B3C6283-F96E-49C8-B7C5-FC2FA67CFD73}" type="slidenum">
              <a:rPr lang="en-US" smtClean="0"/>
              <a:t>50</a:t>
            </a:fld>
            <a:endParaRPr lang="en-US"/>
          </a:p>
        </p:txBody>
      </p:sp>
    </p:spTree>
    <p:extLst>
      <p:ext uri="{BB962C8B-B14F-4D97-AF65-F5344CB8AC3E}">
        <p14:creationId xmlns:p14="http://schemas.microsoft.com/office/powerpoint/2010/main" val="4255744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C07F8-DF12-0C55-EEFA-722763CFBC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6B6705-030B-EB62-5629-EA67DC08D0F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649B0A3-E250-6686-1A37-9DF0A799B3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47C1B82-5719-F1D3-3C20-90E60782A0F3}"/>
              </a:ext>
            </a:extLst>
          </p:cNvPr>
          <p:cNvSpPr>
            <a:spLocks noGrp="1"/>
          </p:cNvSpPr>
          <p:nvPr>
            <p:ph type="sldNum" sz="quarter" idx="5"/>
          </p:nvPr>
        </p:nvSpPr>
        <p:spPr/>
        <p:txBody>
          <a:bodyPr/>
          <a:lstStyle/>
          <a:p>
            <a:fld id="{6B3C6283-F96E-49C8-B7C5-FC2FA67CFD73}" type="slidenum">
              <a:rPr lang="en-US" smtClean="0"/>
              <a:t>51</a:t>
            </a:fld>
            <a:endParaRPr lang="en-US"/>
          </a:p>
        </p:txBody>
      </p:sp>
    </p:spTree>
    <p:extLst>
      <p:ext uri="{BB962C8B-B14F-4D97-AF65-F5344CB8AC3E}">
        <p14:creationId xmlns:p14="http://schemas.microsoft.com/office/powerpoint/2010/main" val="14602836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27CBB-0657-A4CD-F895-ECF3E4BB88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324933-50A2-B23D-4CC4-047EA160DDB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C682387-A2FD-C0A7-8CB5-955CAC226AB7}"/>
              </a:ext>
            </a:extLst>
          </p:cNvPr>
          <p:cNvSpPr>
            <a:spLocks noGrp="1"/>
          </p:cNvSpPr>
          <p:nvPr>
            <p:ph type="body" idx="1"/>
          </p:nvPr>
        </p:nvSpPr>
        <p:spPr/>
        <p:txBody>
          <a:bodyPr>
            <a:normAutofit/>
          </a:bodyPr>
          <a:lstStyle/>
          <a:p>
            <a:pPr marL="158750" indent="0">
              <a:buNone/>
            </a:pPr>
            <a:endParaRPr lang="en-US" dirty="0"/>
          </a:p>
        </p:txBody>
      </p:sp>
      <p:sp>
        <p:nvSpPr>
          <p:cNvPr id="4" name="Slide Number Placeholder 3">
            <a:extLst>
              <a:ext uri="{FF2B5EF4-FFF2-40B4-BE49-F238E27FC236}">
                <a16:creationId xmlns:a16="http://schemas.microsoft.com/office/drawing/2014/main" id="{8E046CA4-3590-22F9-249E-D2BF1157EBB8}"/>
              </a:ext>
            </a:extLst>
          </p:cNvPr>
          <p:cNvSpPr>
            <a:spLocks noGrp="1"/>
          </p:cNvSpPr>
          <p:nvPr>
            <p:ph type="sldNum" sz="quarter" idx="5"/>
          </p:nvPr>
        </p:nvSpPr>
        <p:spPr/>
        <p:txBody>
          <a:bodyPr/>
          <a:lstStyle/>
          <a:p>
            <a:fld id="{6B3C6283-F96E-49C8-B7C5-FC2FA67CFD73}" type="slidenum">
              <a:rPr lang="en-US" smtClean="0"/>
              <a:t>52</a:t>
            </a:fld>
            <a:endParaRPr lang="en-US"/>
          </a:p>
        </p:txBody>
      </p:sp>
    </p:spTree>
    <p:extLst>
      <p:ext uri="{BB962C8B-B14F-4D97-AF65-F5344CB8AC3E}">
        <p14:creationId xmlns:p14="http://schemas.microsoft.com/office/powerpoint/2010/main" val="13189402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5"/>
          </p:nvPr>
        </p:nvSpPr>
        <p:spPr/>
        <p:txBody>
          <a:bodyPr/>
          <a:lstStyle/>
          <a:p>
            <a:fld id="{6B3C6283-F96E-49C8-B7C5-FC2FA67CFD73}" type="slidenum">
              <a:rPr lang="en-US" smtClean="0"/>
              <a:t>53</a:t>
            </a:fld>
            <a:endParaRPr lang="en-US"/>
          </a:p>
        </p:txBody>
      </p:sp>
    </p:spTree>
    <p:extLst>
      <p:ext uri="{BB962C8B-B14F-4D97-AF65-F5344CB8AC3E}">
        <p14:creationId xmlns:p14="http://schemas.microsoft.com/office/powerpoint/2010/main" val="42430267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0A143-E4F1-263D-0443-62BAF1769B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8E83B9-8E51-6F36-C5A8-6D6B3F99739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349A725-D685-26BF-B66A-BCA239995110}"/>
              </a:ext>
            </a:extLst>
          </p:cNvPr>
          <p:cNvSpPr>
            <a:spLocks noGrp="1"/>
          </p:cNvSpPr>
          <p:nvPr>
            <p:ph type="body" idx="1"/>
          </p:nvPr>
        </p:nvSpPr>
        <p:spPr/>
        <p:txBody>
          <a:bodyPr/>
          <a:lstStyle/>
          <a:p>
            <a:pPr marL="158750" indent="0">
              <a:buNone/>
            </a:pPr>
            <a:endParaRPr lang="en-US" dirty="0"/>
          </a:p>
        </p:txBody>
      </p:sp>
      <p:sp>
        <p:nvSpPr>
          <p:cNvPr id="4" name="Slide Number Placeholder 3">
            <a:extLst>
              <a:ext uri="{FF2B5EF4-FFF2-40B4-BE49-F238E27FC236}">
                <a16:creationId xmlns:a16="http://schemas.microsoft.com/office/drawing/2014/main" id="{6E65ED52-E031-2FDE-7C7C-0BB36350459D}"/>
              </a:ext>
            </a:extLst>
          </p:cNvPr>
          <p:cNvSpPr>
            <a:spLocks noGrp="1"/>
          </p:cNvSpPr>
          <p:nvPr>
            <p:ph type="sldNum" sz="quarter" idx="5"/>
          </p:nvPr>
        </p:nvSpPr>
        <p:spPr/>
        <p:txBody>
          <a:bodyPr/>
          <a:lstStyle/>
          <a:p>
            <a:fld id="{6B3C6283-F96E-49C8-B7C5-FC2FA67CFD73}" type="slidenum">
              <a:rPr lang="en-US" smtClean="0"/>
              <a:t>54</a:t>
            </a:fld>
            <a:endParaRPr lang="en-US"/>
          </a:p>
        </p:txBody>
      </p:sp>
    </p:spTree>
    <p:extLst>
      <p:ext uri="{BB962C8B-B14F-4D97-AF65-F5344CB8AC3E}">
        <p14:creationId xmlns:p14="http://schemas.microsoft.com/office/powerpoint/2010/main" val="35231338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5"/>
          </p:nvPr>
        </p:nvSpPr>
        <p:spPr/>
        <p:txBody>
          <a:bodyPr/>
          <a:lstStyle/>
          <a:p>
            <a:fld id="{6B3C6283-F96E-49C8-B7C5-FC2FA67CFD73}" type="slidenum">
              <a:rPr lang="en-US" smtClean="0"/>
              <a:t>55</a:t>
            </a:fld>
            <a:endParaRPr lang="en-US"/>
          </a:p>
        </p:txBody>
      </p:sp>
    </p:spTree>
    <p:extLst>
      <p:ext uri="{BB962C8B-B14F-4D97-AF65-F5344CB8AC3E}">
        <p14:creationId xmlns:p14="http://schemas.microsoft.com/office/powerpoint/2010/main" val="20354571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90B2B-7CC1-5A0D-3783-ACD95DD09F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A658C2-B4CF-5207-A400-71546CA97F8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4E504AD-5F96-A8BD-1A34-4DF5BB4383B1}"/>
              </a:ext>
            </a:extLst>
          </p:cNvPr>
          <p:cNvSpPr>
            <a:spLocks noGrp="1"/>
          </p:cNvSpPr>
          <p:nvPr>
            <p:ph type="body" idx="1"/>
          </p:nvPr>
        </p:nvSpPr>
        <p:spPr/>
        <p:txBody>
          <a:bodyPr/>
          <a:lstStyle/>
          <a:p>
            <a:pPr marL="158750" indent="0">
              <a:buNone/>
            </a:pPr>
            <a:endParaRPr lang="en-US" dirty="0"/>
          </a:p>
        </p:txBody>
      </p:sp>
      <p:sp>
        <p:nvSpPr>
          <p:cNvPr id="4" name="Slide Number Placeholder 3">
            <a:extLst>
              <a:ext uri="{FF2B5EF4-FFF2-40B4-BE49-F238E27FC236}">
                <a16:creationId xmlns:a16="http://schemas.microsoft.com/office/drawing/2014/main" id="{2854B551-A90A-761F-4AC0-E534BDA4DE0B}"/>
              </a:ext>
            </a:extLst>
          </p:cNvPr>
          <p:cNvSpPr>
            <a:spLocks noGrp="1"/>
          </p:cNvSpPr>
          <p:nvPr>
            <p:ph type="sldNum" sz="quarter" idx="5"/>
          </p:nvPr>
        </p:nvSpPr>
        <p:spPr/>
        <p:txBody>
          <a:bodyPr/>
          <a:lstStyle/>
          <a:p>
            <a:fld id="{6B3C6283-F96E-49C8-B7C5-FC2FA67CFD73}" type="slidenum">
              <a:rPr lang="en-US" smtClean="0"/>
              <a:t>56</a:t>
            </a:fld>
            <a:endParaRPr lang="en-US"/>
          </a:p>
        </p:txBody>
      </p:sp>
    </p:spTree>
    <p:extLst>
      <p:ext uri="{BB962C8B-B14F-4D97-AF65-F5344CB8AC3E}">
        <p14:creationId xmlns:p14="http://schemas.microsoft.com/office/powerpoint/2010/main" val="10367012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58750" indent="0">
              <a:buNone/>
            </a:pPr>
            <a:endParaRPr lang="en-US" b="1" dirty="0"/>
          </a:p>
        </p:txBody>
      </p:sp>
      <p:sp>
        <p:nvSpPr>
          <p:cNvPr id="4" name="Slide Number Placeholder 3"/>
          <p:cNvSpPr>
            <a:spLocks noGrp="1"/>
          </p:cNvSpPr>
          <p:nvPr>
            <p:ph type="sldNum" sz="quarter" idx="5"/>
          </p:nvPr>
        </p:nvSpPr>
        <p:spPr/>
        <p:txBody>
          <a:bodyPr/>
          <a:lstStyle/>
          <a:p>
            <a:fld id="{6B3C6283-F96E-49C8-B7C5-FC2FA67CFD73}" type="slidenum">
              <a:rPr lang="en-US" smtClean="0"/>
              <a:t>57</a:t>
            </a:fld>
            <a:endParaRPr lang="en-US"/>
          </a:p>
        </p:txBody>
      </p:sp>
    </p:spTree>
    <p:extLst>
      <p:ext uri="{BB962C8B-B14F-4D97-AF65-F5344CB8AC3E}">
        <p14:creationId xmlns:p14="http://schemas.microsoft.com/office/powerpoint/2010/main" val="34056261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B1F74-FDC3-0228-6917-9659BF9057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FC20C7-4F73-EDA3-3F13-8CEDAA4BC96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9D67A4F-1F9B-1148-B82A-7212181CC4EA}"/>
              </a:ext>
            </a:extLst>
          </p:cNvPr>
          <p:cNvSpPr>
            <a:spLocks noGrp="1"/>
          </p:cNvSpPr>
          <p:nvPr>
            <p:ph type="body" idx="1"/>
          </p:nvPr>
        </p:nvSpPr>
        <p:spPr/>
        <p:txBody>
          <a:bodyPr>
            <a:normAutofit/>
          </a:bodyPr>
          <a:lstStyle/>
          <a:p>
            <a:pPr marL="158750" indent="0">
              <a:buNone/>
            </a:pPr>
            <a:endParaRPr lang="en-US" b="1" dirty="0"/>
          </a:p>
        </p:txBody>
      </p:sp>
      <p:sp>
        <p:nvSpPr>
          <p:cNvPr id="4" name="Slide Number Placeholder 3">
            <a:extLst>
              <a:ext uri="{FF2B5EF4-FFF2-40B4-BE49-F238E27FC236}">
                <a16:creationId xmlns:a16="http://schemas.microsoft.com/office/drawing/2014/main" id="{CB6F5EAE-EA9A-0140-DB62-F2E1ED42C2D8}"/>
              </a:ext>
            </a:extLst>
          </p:cNvPr>
          <p:cNvSpPr>
            <a:spLocks noGrp="1"/>
          </p:cNvSpPr>
          <p:nvPr>
            <p:ph type="sldNum" sz="quarter" idx="5"/>
          </p:nvPr>
        </p:nvSpPr>
        <p:spPr/>
        <p:txBody>
          <a:bodyPr/>
          <a:lstStyle/>
          <a:p>
            <a:fld id="{6B3C6283-F96E-49C8-B7C5-FC2FA67CFD73}" type="slidenum">
              <a:rPr lang="en-US" smtClean="0"/>
              <a:t>58</a:t>
            </a:fld>
            <a:endParaRPr lang="en-US"/>
          </a:p>
        </p:txBody>
      </p:sp>
    </p:spTree>
    <p:extLst>
      <p:ext uri="{BB962C8B-B14F-4D97-AF65-F5344CB8AC3E}">
        <p14:creationId xmlns:p14="http://schemas.microsoft.com/office/powerpoint/2010/main" val="37055583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634637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B7416-EA8F-5050-8369-B61FD5B31B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993406-939A-B78D-B8F5-C2FEFDE1DBE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DEDB840-7B8B-2B8B-C2A3-ECA07FA3839A}"/>
              </a:ext>
            </a:extLst>
          </p:cNvPr>
          <p:cNvSpPr>
            <a:spLocks noGrp="1"/>
          </p:cNvSpPr>
          <p:nvPr>
            <p:ph type="body" idx="1"/>
          </p:nvPr>
        </p:nvSpPr>
        <p:spPr/>
        <p:txBody>
          <a:bodyPr/>
          <a:lstStyle/>
          <a:p>
            <a:pPr marL="158750" indent="0">
              <a:buNone/>
            </a:pPr>
            <a:endParaRPr lang="en-US" dirty="0"/>
          </a:p>
        </p:txBody>
      </p:sp>
      <p:sp>
        <p:nvSpPr>
          <p:cNvPr id="4" name="Slide Number Placeholder 3">
            <a:extLst>
              <a:ext uri="{FF2B5EF4-FFF2-40B4-BE49-F238E27FC236}">
                <a16:creationId xmlns:a16="http://schemas.microsoft.com/office/drawing/2014/main" id="{2A394C95-CE91-4AC9-B7F3-E9AC71410B29}"/>
              </a:ext>
            </a:extLst>
          </p:cNvPr>
          <p:cNvSpPr>
            <a:spLocks noGrp="1"/>
          </p:cNvSpPr>
          <p:nvPr>
            <p:ph type="sldNum" sz="quarter" idx="5"/>
          </p:nvPr>
        </p:nvSpPr>
        <p:spPr/>
        <p:txBody>
          <a:bodyPr/>
          <a:lstStyle/>
          <a:p>
            <a:fld id="{6B3C6283-F96E-49C8-B7C5-FC2FA67CFD73}" type="slidenum">
              <a:rPr lang="en-US" smtClean="0"/>
              <a:t>24</a:t>
            </a:fld>
            <a:endParaRPr lang="en-US"/>
          </a:p>
        </p:txBody>
      </p:sp>
    </p:spTree>
    <p:extLst>
      <p:ext uri="{BB962C8B-B14F-4D97-AF65-F5344CB8AC3E}">
        <p14:creationId xmlns:p14="http://schemas.microsoft.com/office/powerpoint/2010/main" val="39846308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23A57-CAA1-5B76-A30D-F18FD5CD9E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C6D64C-6957-FD67-E328-E4A2757BA10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B12F44B-0E80-9D7A-462E-07AF62E22446}"/>
              </a:ext>
            </a:extLst>
          </p:cNvPr>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1049499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58750" indent="0">
              <a:buNone/>
            </a:pPr>
            <a:endParaRPr lang="en-US" b="1" dirty="0"/>
          </a:p>
        </p:txBody>
      </p:sp>
      <p:sp>
        <p:nvSpPr>
          <p:cNvPr id="4" name="Slide Number Placeholder 3"/>
          <p:cNvSpPr>
            <a:spLocks noGrp="1"/>
          </p:cNvSpPr>
          <p:nvPr>
            <p:ph type="sldNum" sz="quarter" idx="5"/>
          </p:nvPr>
        </p:nvSpPr>
        <p:spPr/>
        <p:txBody>
          <a:bodyPr/>
          <a:lstStyle/>
          <a:p>
            <a:fld id="{6B3C6283-F96E-49C8-B7C5-FC2FA67CFD73}" type="slidenum">
              <a:rPr lang="en-US" smtClean="0"/>
              <a:t>61</a:t>
            </a:fld>
            <a:endParaRPr lang="en-US"/>
          </a:p>
        </p:txBody>
      </p:sp>
    </p:spTree>
    <p:extLst>
      <p:ext uri="{BB962C8B-B14F-4D97-AF65-F5344CB8AC3E}">
        <p14:creationId xmlns:p14="http://schemas.microsoft.com/office/powerpoint/2010/main" val="2155265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DDCDC-1BAB-344B-D06C-4F329A94EA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2853EA-6218-EF09-8EC5-E2C8DA5283C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C2602A9-E4FF-66BE-6D65-44BA7BBB178C}"/>
              </a:ext>
            </a:extLst>
          </p:cNvPr>
          <p:cNvSpPr>
            <a:spLocks noGrp="1"/>
          </p:cNvSpPr>
          <p:nvPr>
            <p:ph type="body" idx="1"/>
          </p:nvPr>
        </p:nvSpPr>
        <p:spPr/>
        <p:txBody>
          <a:bodyPr>
            <a:normAutofit/>
          </a:bodyPr>
          <a:lstStyle/>
          <a:p>
            <a:pPr marL="158750" indent="0">
              <a:buNone/>
            </a:pPr>
            <a:endParaRPr lang="en-US" b="1" dirty="0"/>
          </a:p>
        </p:txBody>
      </p:sp>
      <p:sp>
        <p:nvSpPr>
          <p:cNvPr id="4" name="Slide Number Placeholder 3">
            <a:extLst>
              <a:ext uri="{FF2B5EF4-FFF2-40B4-BE49-F238E27FC236}">
                <a16:creationId xmlns:a16="http://schemas.microsoft.com/office/drawing/2014/main" id="{D19CD89E-F4CF-4C71-7C76-FAC61DD5135E}"/>
              </a:ext>
            </a:extLst>
          </p:cNvPr>
          <p:cNvSpPr>
            <a:spLocks noGrp="1"/>
          </p:cNvSpPr>
          <p:nvPr>
            <p:ph type="sldNum" sz="quarter" idx="5"/>
          </p:nvPr>
        </p:nvSpPr>
        <p:spPr/>
        <p:txBody>
          <a:bodyPr/>
          <a:lstStyle/>
          <a:p>
            <a:fld id="{6B3C6283-F96E-49C8-B7C5-FC2FA67CFD73}" type="slidenum">
              <a:rPr lang="en-US" smtClean="0"/>
              <a:t>62</a:t>
            </a:fld>
            <a:endParaRPr lang="en-US"/>
          </a:p>
        </p:txBody>
      </p:sp>
    </p:spTree>
    <p:extLst>
      <p:ext uri="{BB962C8B-B14F-4D97-AF65-F5344CB8AC3E}">
        <p14:creationId xmlns:p14="http://schemas.microsoft.com/office/powerpoint/2010/main" val="41611856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E8A4F-F124-20C0-12A8-6BA9E78EB1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5120C7-199D-FF2F-BF45-35BD71CD660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518117B-6B49-CCC9-7166-24F6F913F1F6}"/>
              </a:ext>
            </a:extLst>
          </p:cNvPr>
          <p:cNvSpPr>
            <a:spLocks noGrp="1"/>
          </p:cNvSpPr>
          <p:nvPr>
            <p:ph type="body" idx="1"/>
          </p:nvPr>
        </p:nvSpPr>
        <p:spPr/>
        <p:txBody>
          <a:bodyPr>
            <a:normAutofit/>
          </a:bodyPr>
          <a:lstStyle/>
          <a:p>
            <a:pPr marL="158750" indent="0">
              <a:buNone/>
            </a:pPr>
            <a:endParaRPr lang="en-US" dirty="0"/>
          </a:p>
        </p:txBody>
      </p:sp>
      <p:sp>
        <p:nvSpPr>
          <p:cNvPr id="4" name="Slide Number Placeholder 3">
            <a:extLst>
              <a:ext uri="{FF2B5EF4-FFF2-40B4-BE49-F238E27FC236}">
                <a16:creationId xmlns:a16="http://schemas.microsoft.com/office/drawing/2014/main" id="{2D5F67AD-4FDE-A8F1-1DFF-182731A59184}"/>
              </a:ext>
            </a:extLst>
          </p:cNvPr>
          <p:cNvSpPr>
            <a:spLocks noGrp="1"/>
          </p:cNvSpPr>
          <p:nvPr>
            <p:ph type="sldNum" sz="quarter" idx="5"/>
          </p:nvPr>
        </p:nvSpPr>
        <p:spPr/>
        <p:txBody>
          <a:bodyPr/>
          <a:lstStyle/>
          <a:p>
            <a:fld id="{6B3C6283-F96E-49C8-B7C5-FC2FA67CFD73}" type="slidenum">
              <a:rPr lang="en-US" smtClean="0"/>
              <a:t>63</a:t>
            </a:fld>
            <a:endParaRPr lang="en-US"/>
          </a:p>
        </p:txBody>
      </p:sp>
    </p:spTree>
    <p:extLst>
      <p:ext uri="{BB962C8B-B14F-4D97-AF65-F5344CB8AC3E}">
        <p14:creationId xmlns:p14="http://schemas.microsoft.com/office/powerpoint/2010/main" val="20005617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58750" indent="0">
              <a:buNone/>
            </a:pPr>
            <a:endParaRPr lang="en-US" dirty="0"/>
          </a:p>
        </p:txBody>
      </p:sp>
      <p:sp>
        <p:nvSpPr>
          <p:cNvPr id="4" name="Slide Number Placeholder 3"/>
          <p:cNvSpPr>
            <a:spLocks noGrp="1"/>
          </p:cNvSpPr>
          <p:nvPr>
            <p:ph type="sldNum" sz="quarter" idx="5"/>
          </p:nvPr>
        </p:nvSpPr>
        <p:spPr/>
        <p:txBody>
          <a:bodyPr/>
          <a:lstStyle/>
          <a:p>
            <a:fld id="{6B3C6283-F96E-49C8-B7C5-FC2FA67CFD73}" type="slidenum">
              <a:rPr lang="en-US" smtClean="0"/>
              <a:t>64</a:t>
            </a:fld>
            <a:endParaRPr lang="en-US"/>
          </a:p>
        </p:txBody>
      </p:sp>
    </p:spTree>
    <p:extLst>
      <p:ext uri="{BB962C8B-B14F-4D97-AF65-F5344CB8AC3E}">
        <p14:creationId xmlns:p14="http://schemas.microsoft.com/office/powerpoint/2010/main" val="5773376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3C6283-F96E-49C8-B7C5-FC2FA67CFD73}" type="slidenum">
              <a:rPr lang="en-US" smtClean="0"/>
              <a:t>65</a:t>
            </a:fld>
            <a:endParaRPr lang="en-US"/>
          </a:p>
        </p:txBody>
      </p:sp>
    </p:spTree>
    <p:extLst>
      <p:ext uri="{BB962C8B-B14F-4D97-AF65-F5344CB8AC3E}">
        <p14:creationId xmlns:p14="http://schemas.microsoft.com/office/powerpoint/2010/main" val="41140643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E92F1-35CA-0C99-3AB1-2060872769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F9B5E9-C988-84B7-7E3D-33143F18C5E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C7D0A27-7ACB-3AE3-5469-93350085A61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D833BC3-CB32-8E56-E0A4-BCA7A4986FAA}"/>
              </a:ext>
            </a:extLst>
          </p:cNvPr>
          <p:cNvSpPr>
            <a:spLocks noGrp="1"/>
          </p:cNvSpPr>
          <p:nvPr>
            <p:ph type="sldNum" sz="quarter" idx="5"/>
          </p:nvPr>
        </p:nvSpPr>
        <p:spPr/>
        <p:txBody>
          <a:bodyPr/>
          <a:lstStyle/>
          <a:p>
            <a:fld id="{6B3C6283-F96E-49C8-B7C5-FC2FA67CFD73}" type="slidenum">
              <a:rPr lang="en-US" smtClean="0"/>
              <a:t>66</a:t>
            </a:fld>
            <a:endParaRPr lang="en-US"/>
          </a:p>
        </p:txBody>
      </p:sp>
    </p:spTree>
    <p:extLst>
      <p:ext uri="{BB962C8B-B14F-4D97-AF65-F5344CB8AC3E}">
        <p14:creationId xmlns:p14="http://schemas.microsoft.com/office/powerpoint/2010/main" val="35780787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6B3C6283-F96E-49C8-B7C5-FC2FA67CFD73}" type="slidenum">
              <a:rPr lang="en-US" smtClean="0"/>
              <a:t>67</a:t>
            </a:fld>
            <a:endParaRPr lang="en-US"/>
          </a:p>
        </p:txBody>
      </p:sp>
    </p:spTree>
    <p:extLst>
      <p:ext uri="{BB962C8B-B14F-4D97-AF65-F5344CB8AC3E}">
        <p14:creationId xmlns:p14="http://schemas.microsoft.com/office/powerpoint/2010/main" val="38260850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52E4C-3C26-D7ED-022D-B56C7BFE41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58480B-D71C-7EA1-7131-5EB7E4B1D3B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76C4982-2806-AD94-8A12-EDBFE069AFAB}"/>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E1D806CE-62B7-E91E-821E-A80F6E722EBE}"/>
              </a:ext>
            </a:extLst>
          </p:cNvPr>
          <p:cNvSpPr>
            <a:spLocks noGrp="1"/>
          </p:cNvSpPr>
          <p:nvPr>
            <p:ph type="sldNum" sz="quarter" idx="5"/>
          </p:nvPr>
        </p:nvSpPr>
        <p:spPr/>
        <p:txBody>
          <a:bodyPr/>
          <a:lstStyle/>
          <a:p>
            <a:fld id="{6B3C6283-F96E-49C8-B7C5-FC2FA67CFD73}" type="slidenum">
              <a:rPr lang="en-US" smtClean="0"/>
              <a:t>68</a:t>
            </a:fld>
            <a:endParaRPr lang="en-US"/>
          </a:p>
        </p:txBody>
      </p:sp>
    </p:spTree>
    <p:extLst>
      <p:ext uri="{BB962C8B-B14F-4D97-AF65-F5344CB8AC3E}">
        <p14:creationId xmlns:p14="http://schemas.microsoft.com/office/powerpoint/2010/main" val="13157506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58750" indent="0">
              <a:buNone/>
            </a:pPr>
            <a:endParaRPr lang="en-US" dirty="0"/>
          </a:p>
        </p:txBody>
      </p:sp>
      <p:sp>
        <p:nvSpPr>
          <p:cNvPr id="4" name="Slide Number Placeholder 3"/>
          <p:cNvSpPr>
            <a:spLocks noGrp="1"/>
          </p:cNvSpPr>
          <p:nvPr>
            <p:ph type="sldNum" sz="quarter" idx="5"/>
          </p:nvPr>
        </p:nvSpPr>
        <p:spPr/>
        <p:txBody>
          <a:bodyPr/>
          <a:lstStyle/>
          <a:p>
            <a:fld id="{6B3C6283-F96E-49C8-B7C5-FC2FA67CFD73}" type="slidenum">
              <a:rPr lang="en-US" smtClean="0"/>
              <a:t>69</a:t>
            </a:fld>
            <a:endParaRPr lang="en-US"/>
          </a:p>
        </p:txBody>
      </p:sp>
    </p:spTree>
    <p:extLst>
      <p:ext uri="{BB962C8B-B14F-4D97-AF65-F5344CB8AC3E}">
        <p14:creationId xmlns:p14="http://schemas.microsoft.com/office/powerpoint/2010/main" val="1177145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FDED8-936E-851E-033E-B7711E22C7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C9C7CE-39FB-48A1-B39E-D75090ED59F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24A67BF-BFA3-CCE8-D7A1-B068DA60627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362F256-860B-5378-6A31-004FE8BAE403}"/>
              </a:ext>
            </a:extLst>
          </p:cNvPr>
          <p:cNvSpPr>
            <a:spLocks noGrp="1"/>
          </p:cNvSpPr>
          <p:nvPr>
            <p:ph type="sldNum" sz="quarter" idx="5"/>
          </p:nvPr>
        </p:nvSpPr>
        <p:spPr/>
        <p:txBody>
          <a:bodyPr/>
          <a:lstStyle/>
          <a:p>
            <a:fld id="{6B3C6283-F96E-49C8-B7C5-FC2FA67CFD73}" type="slidenum">
              <a:rPr lang="en-US" smtClean="0"/>
              <a:t>25</a:t>
            </a:fld>
            <a:endParaRPr lang="en-US"/>
          </a:p>
        </p:txBody>
      </p:sp>
    </p:spTree>
    <p:extLst>
      <p:ext uri="{BB962C8B-B14F-4D97-AF65-F5344CB8AC3E}">
        <p14:creationId xmlns:p14="http://schemas.microsoft.com/office/powerpoint/2010/main" val="22753011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CF119-0CFA-AAC1-EA8F-AE17057B57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23D032-6FD8-A2C4-8E66-2A33670220C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D75C86B-6E5B-47AD-D3A2-FA90444640F1}"/>
              </a:ext>
            </a:extLst>
          </p:cNvPr>
          <p:cNvSpPr>
            <a:spLocks noGrp="1"/>
          </p:cNvSpPr>
          <p:nvPr>
            <p:ph type="body" idx="1"/>
          </p:nvPr>
        </p:nvSpPr>
        <p:spPr/>
        <p:txBody>
          <a:bodyPr>
            <a:normAutofit/>
          </a:bodyPr>
          <a:lstStyle/>
          <a:p>
            <a:pPr marL="158750" indent="0">
              <a:buNone/>
            </a:pPr>
            <a:endParaRPr lang="en-US" dirty="0"/>
          </a:p>
        </p:txBody>
      </p:sp>
      <p:sp>
        <p:nvSpPr>
          <p:cNvPr id="4" name="Slide Number Placeholder 3">
            <a:extLst>
              <a:ext uri="{FF2B5EF4-FFF2-40B4-BE49-F238E27FC236}">
                <a16:creationId xmlns:a16="http://schemas.microsoft.com/office/drawing/2014/main" id="{A510C38D-86EB-184D-0001-F7CAD26C3407}"/>
              </a:ext>
            </a:extLst>
          </p:cNvPr>
          <p:cNvSpPr>
            <a:spLocks noGrp="1"/>
          </p:cNvSpPr>
          <p:nvPr>
            <p:ph type="sldNum" sz="quarter" idx="5"/>
          </p:nvPr>
        </p:nvSpPr>
        <p:spPr/>
        <p:txBody>
          <a:bodyPr/>
          <a:lstStyle/>
          <a:p>
            <a:fld id="{6B3C6283-F96E-49C8-B7C5-FC2FA67CFD73}" type="slidenum">
              <a:rPr lang="en-US" smtClean="0"/>
              <a:t>70</a:t>
            </a:fld>
            <a:endParaRPr lang="en-US"/>
          </a:p>
        </p:txBody>
      </p:sp>
    </p:spTree>
    <p:extLst>
      <p:ext uri="{BB962C8B-B14F-4D97-AF65-F5344CB8AC3E}">
        <p14:creationId xmlns:p14="http://schemas.microsoft.com/office/powerpoint/2010/main" val="20442552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2183409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F9797-3BDE-B569-ECA0-B0FBE7C30C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AF2713-4DD6-8D60-EC66-05999823D31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7E3F17F-C1E0-6480-25B7-791308934C53}"/>
              </a:ext>
            </a:extLst>
          </p:cNvPr>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921848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58750" indent="0">
              <a:buNone/>
            </a:pPr>
            <a:endParaRPr lang="en-US" dirty="0"/>
          </a:p>
        </p:txBody>
      </p:sp>
      <p:sp>
        <p:nvSpPr>
          <p:cNvPr id="4" name="Slide Number Placeholder 3"/>
          <p:cNvSpPr>
            <a:spLocks noGrp="1"/>
          </p:cNvSpPr>
          <p:nvPr>
            <p:ph type="sldNum" sz="quarter" idx="5"/>
          </p:nvPr>
        </p:nvSpPr>
        <p:spPr/>
        <p:txBody>
          <a:bodyPr/>
          <a:lstStyle/>
          <a:p>
            <a:fld id="{6B3C6283-F96E-49C8-B7C5-FC2FA67CFD73}" type="slidenum">
              <a:rPr lang="en-US" smtClean="0"/>
              <a:t>73</a:t>
            </a:fld>
            <a:endParaRPr lang="en-US"/>
          </a:p>
        </p:txBody>
      </p:sp>
    </p:spTree>
    <p:extLst>
      <p:ext uri="{BB962C8B-B14F-4D97-AF65-F5344CB8AC3E}">
        <p14:creationId xmlns:p14="http://schemas.microsoft.com/office/powerpoint/2010/main" val="28990294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97188-AF97-C1CC-D79B-E74D1640EB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FB71FA-A545-5BDE-7BCA-ED80FF10609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3035BF4-3F0F-2926-4F1B-D82ABBC0D0A1}"/>
              </a:ext>
            </a:extLst>
          </p:cNvPr>
          <p:cNvSpPr>
            <a:spLocks noGrp="1"/>
          </p:cNvSpPr>
          <p:nvPr>
            <p:ph type="body" idx="1"/>
          </p:nvPr>
        </p:nvSpPr>
        <p:spPr/>
        <p:txBody>
          <a:bodyPr>
            <a:normAutofit/>
          </a:bodyPr>
          <a:lstStyle/>
          <a:p>
            <a:pPr marL="158750" indent="0">
              <a:buNone/>
            </a:pPr>
            <a:endParaRPr lang="en-US" dirty="0"/>
          </a:p>
        </p:txBody>
      </p:sp>
      <p:sp>
        <p:nvSpPr>
          <p:cNvPr id="4" name="Slide Number Placeholder 3">
            <a:extLst>
              <a:ext uri="{FF2B5EF4-FFF2-40B4-BE49-F238E27FC236}">
                <a16:creationId xmlns:a16="http://schemas.microsoft.com/office/drawing/2014/main" id="{8CEECC05-B4AD-EE8C-B5FE-579DB8FBB127}"/>
              </a:ext>
            </a:extLst>
          </p:cNvPr>
          <p:cNvSpPr>
            <a:spLocks noGrp="1"/>
          </p:cNvSpPr>
          <p:nvPr>
            <p:ph type="sldNum" sz="quarter" idx="5"/>
          </p:nvPr>
        </p:nvSpPr>
        <p:spPr/>
        <p:txBody>
          <a:bodyPr/>
          <a:lstStyle/>
          <a:p>
            <a:fld id="{6B3C6283-F96E-49C8-B7C5-FC2FA67CFD73}" type="slidenum">
              <a:rPr lang="en-US" smtClean="0"/>
              <a:t>74</a:t>
            </a:fld>
            <a:endParaRPr lang="en-US"/>
          </a:p>
        </p:txBody>
      </p:sp>
    </p:spTree>
    <p:extLst>
      <p:ext uri="{BB962C8B-B14F-4D97-AF65-F5344CB8AC3E}">
        <p14:creationId xmlns:p14="http://schemas.microsoft.com/office/powerpoint/2010/main" val="7993346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5"/>
          </p:nvPr>
        </p:nvSpPr>
        <p:spPr/>
        <p:txBody>
          <a:bodyPr/>
          <a:lstStyle/>
          <a:p>
            <a:fld id="{6B3C6283-F96E-49C8-B7C5-FC2FA67CFD73}" type="slidenum">
              <a:rPr lang="en-US" smtClean="0"/>
              <a:t>75</a:t>
            </a:fld>
            <a:endParaRPr lang="en-US"/>
          </a:p>
        </p:txBody>
      </p:sp>
    </p:spTree>
    <p:extLst>
      <p:ext uri="{BB962C8B-B14F-4D97-AF65-F5344CB8AC3E}">
        <p14:creationId xmlns:p14="http://schemas.microsoft.com/office/powerpoint/2010/main" val="38864808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A1E38-3CDB-D184-1E04-5B1FB9384B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7DA030-B61E-B113-47F6-E9F158D4780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1E179A0-7201-5F70-B857-7EC3394481F4}"/>
              </a:ext>
            </a:extLst>
          </p:cNvPr>
          <p:cNvSpPr>
            <a:spLocks noGrp="1"/>
          </p:cNvSpPr>
          <p:nvPr>
            <p:ph type="body" idx="1"/>
          </p:nvPr>
        </p:nvSpPr>
        <p:spPr/>
        <p:txBody>
          <a:bodyPr/>
          <a:lstStyle/>
          <a:p>
            <a:pPr marL="158750" indent="0">
              <a:buNone/>
            </a:pPr>
            <a:endParaRPr lang="en-US" dirty="0"/>
          </a:p>
        </p:txBody>
      </p:sp>
      <p:sp>
        <p:nvSpPr>
          <p:cNvPr id="4" name="Slide Number Placeholder 3">
            <a:extLst>
              <a:ext uri="{FF2B5EF4-FFF2-40B4-BE49-F238E27FC236}">
                <a16:creationId xmlns:a16="http://schemas.microsoft.com/office/drawing/2014/main" id="{97EC6907-B1A5-36D2-4892-6954B9906858}"/>
              </a:ext>
            </a:extLst>
          </p:cNvPr>
          <p:cNvSpPr>
            <a:spLocks noGrp="1"/>
          </p:cNvSpPr>
          <p:nvPr>
            <p:ph type="sldNum" sz="quarter" idx="5"/>
          </p:nvPr>
        </p:nvSpPr>
        <p:spPr/>
        <p:txBody>
          <a:bodyPr/>
          <a:lstStyle/>
          <a:p>
            <a:fld id="{6B3C6283-F96E-49C8-B7C5-FC2FA67CFD73}" type="slidenum">
              <a:rPr lang="en-US" smtClean="0"/>
              <a:t>76</a:t>
            </a:fld>
            <a:endParaRPr lang="en-US"/>
          </a:p>
        </p:txBody>
      </p:sp>
    </p:spTree>
    <p:extLst>
      <p:ext uri="{BB962C8B-B14F-4D97-AF65-F5344CB8AC3E}">
        <p14:creationId xmlns:p14="http://schemas.microsoft.com/office/powerpoint/2010/main" val="22681116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58750" indent="0">
              <a:buNone/>
            </a:pPr>
            <a:endParaRPr lang="en-US" dirty="0"/>
          </a:p>
        </p:txBody>
      </p:sp>
      <p:sp>
        <p:nvSpPr>
          <p:cNvPr id="4" name="Slide Number Placeholder 3"/>
          <p:cNvSpPr>
            <a:spLocks noGrp="1"/>
          </p:cNvSpPr>
          <p:nvPr>
            <p:ph type="sldNum" sz="quarter" idx="5"/>
          </p:nvPr>
        </p:nvSpPr>
        <p:spPr/>
        <p:txBody>
          <a:bodyPr/>
          <a:lstStyle/>
          <a:p>
            <a:fld id="{6B3C6283-F96E-49C8-B7C5-FC2FA67CFD73}" type="slidenum">
              <a:rPr lang="en-US" smtClean="0"/>
              <a:t>77</a:t>
            </a:fld>
            <a:endParaRPr lang="en-US"/>
          </a:p>
        </p:txBody>
      </p:sp>
    </p:spTree>
    <p:extLst>
      <p:ext uri="{BB962C8B-B14F-4D97-AF65-F5344CB8AC3E}">
        <p14:creationId xmlns:p14="http://schemas.microsoft.com/office/powerpoint/2010/main" val="167148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B2572-DE27-AA2F-C55F-F1519EB546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3C6D81-393B-AF0B-6E22-A32F2CE9580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A604840-F260-3060-2FF1-5E46779AEEC5}"/>
              </a:ext>
            </a:extLst>
          </p:cNvPr>
          <p:cNvSpPr>
            <a:spLocks noGrp="1"/>
          </p:cNvSpPr>
          <p:nvPr>
            <p:ph type="body" idx="1"/>
          </p:nvPr>
        </p:nvSpPr>
        <p:spPr/>
        <p:txBody>
          <a:bodyPr>
            <a:normAutofit/>
          </a:bodyPr>
          <a:lstStyle/>
          <a:p>
            <a:pPr marL="158750" indent="0">
              <a:buNone/>
            </a:pPr>
            <a:endParaRPr lang="en-US" dirty="0"/>
          </a:p>
        </p:txBody>
      </p:sp>
      <p:sp>
        <p:nvSpPr>
          <p:cNvPr id="4" name="Slide Number Placeholder 3">
            <a:extLst>
              <a:ext uri="{FF2B5EF4-FFF2-40B4-BE49-F238E27FC236}">
                <a16:creationId xmlns:a16="http://schemas.microsoft.com/office/drawing/2014/main" id="{88227F67-0D3F-494E-A745-AC2BA5EA3F1F}"/>
              </a:ext>
            </a:extLst>
          </p:cNvPr>
          <p:cNvSpPr>
            <a:spLocks noGrp="1"/>
          </p:cNvSpPr>
          <p:nvPr>
            <p:ph type="sldNum" sz="quarter" idx="5"/>
          </p:nvPr>
        </p:nvSpPr>
        <p:spPr/>
        <p:txBody>
          <a:bodyPr/>
          <a:lstStyle/>
          <a:p>
            <a:fld id="{6B3C6283-F96E-49C8-B7C5-FC2FA67CFD73}" type="slidenum">
              <a:rPr lang="en-US" smtClean="0"/>
              <a:t>78</a:t>
            </a:fld>
            <a:endParaRPr lang="en-US"/>
          </a:p>
        </p:txBody>
      </p:sp>
    </p:spTree>
    <p:extLst>
      <p:ext uri="{BB962C8B-B14F-4D97-AF65-F5344CB8AC3E}">
        <p14:creationId xmlns:p14="http://schemas.microsoft.com/office/powerpoint/2010/main" val="4822845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58750" indent="0">
              <a:buNone/>
            </a:pPr>
            <a:endParaRPr lang="en-US" b="1" dirty="0"/>
          </a:p>
        </p:txBody>
      </p:sp>
      <p:sp>
        <p:nvSpPr>
          <p:cNvPr id="4" name="Slide Number Placeholder 3"/>
          <p:cNvSpPr>
            <a:spLocks noGrp="1"/>
          </p:cNvSpPr>
          <p:nvPr>
            <p:ph type="sldNum" sz="quarter" idx="5"/>
          </p:nvPr>
        </p:nvSpPr>
        <p:spPr/>
        <p:txBody>
          <a:bodyPr/>
          <a:lstStyle/>
          <a:p>
            <a:fld id="{6B3C6283-F96E-49C8-B7C5-FC2FA67CFD73}" type="slidenum">
              <a:rPr lang="en-US" smtClean="0"/>
              <a:t>79</a:t>
            </a:fld>
            <a:endParaRPr lang="en-US"/>
          </a:p>
        </p:txBody>
      </p:sp>
    </p:spTree>
    <p:extLst>
      <p:ext uri="{BB962C8B-B14F-4D97-AF65-F5344CB8AC3E}">
        <p14:creationId xmlns:p14="http://schemas.microsoft.com/office/powerpoint/2010/main" val="2937824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1B8A8-D88F-7CE7-9C57-70945AE481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F57ED5-025B-716F-19B3-B7054E1044D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567D246-4A44-EFFE-D6BB-57806FDC5E2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E9A9E0-9B32-C6B2-F756-2A38B0570BE0}"/>
              </a:ext>
            </a:extLst>
          </p:cNvPr>
          <p:cNvSpPr>
            <a:spLocks noGrp="1"/>
          </p:cNvSpPr>
          <p:nvPr>
            <p:ph type="sldNum" sz="quarter" idx="5"/>
          </p:nvPr>
        </p:nvSpPr>
        <p:spPr/>
        <p:txBody>
          <a:bodyPr/>
          <a:lstStyle/>
          <a:p>
            <a:fld id="{6B3C6283-F96E-49C8-B7C5-FC2FA67CFD73}" type="slidenum">
              <a:rPr lang="en-US" smtClean="0"/>
              <a:t>26</a:t>
            </a:fld>
            <a:endParaRPr lang="en-US"/>
          </a:p>
        </p:txBody>
      </p:sp>
    </p:spTree>
    <p:extLst>
      <p:ext uri="{BB962C8B-B14F-4D97-AF65-F5344CB8AC3E}">
        <p14:creationId xmlns:p14="http://schemas.microsoft.com/office/powerpoint/2010/main" val="23288079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5882E-2DB1-9FB0-578D-634F26D9C9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909E12-8973-D450-B78A-73E9C8302C3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4BB3B1A-6E40-0353-CC4C-0180CA15E517}"/>
              </a:ext>
            </a:extLst>
          </p:cNvPr>
          <p:cNvSpPr>
            <a:spLocks noGrp="1"/>
          </p:cNvSpPr>
          <p:nvPr>
            <p:ph type="body" idx="1"/>
          </p:nvPr>
        </p:nvSpPr>
        <p:spPr/>
        <p:txBody>
          <a:bodyPr>
            <a:normAutofit/>
          </a:bodyPr>
          <a:lstStyle/>
          <a:p>
            <a:pPr marL="158750" indent="0">
              <a:buNone/>
            </a:pPr>
            <a:endParaRPr lang="en-US" b="1" dirty="0"/>
          </a:p>
        </p:txBody>
      </p:sp>
      <p:sp>
        <p:nvSpPr>
          <p:cNvPr id="4" name="Slide Number Placeholder 3">
            <a:extLst>
              <a:ext uri="{FF2B5EF4-FFF2-40B4-BE49-F238E27FC236}">
                <a16:creationId xmlns:a16="http://schemas.microsoft.com/office/drawing/2014/main" id="{B2F343BE-10C3-FEE7-0B0A-3A56DC48BA9E}"/>
              </a:ext>
            </a:extLst>
          </p:cNvPr>
          <p:cNvSpPr>
            <a:spLocks noGrp="1"/>
          </p:cNvSpPr>
          <p:nvPr>
            <p:ph type="sldNum" sz="quarter" idx="5"/>
          </p:nvPr>
        </p:nvSpPr>
        <p:spPr/>
        <p:txBody>
          <a:bodyPr/>
          <a:lstStyle/>
          <a:p>
            <a:fld id="{6B3C6283-F96E-49C8-B7C5-FC2FA67CFD73}" type="slidenum">
              <a:rPr lang="en-US" smtClean="0"/>
              <a:t>80</a:t>
            </a:fld>
            <a:endParaRPr lang="en-US"/>
          </a:p>
        </p:txBody>
      </p:sp>
    </p:spTree>
    <p:extLst>
      <p:ext uri="{BB962C8B-B14F-4D97-AF65-F5344CB8AC3E}">
        <p14:creationId xmlns:p14="http://schemas.microsoft.com/office/powerpoint/2010/main" val="10222751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3C6283-F96E-49C8-B7C5-FC2FA67CFD73}" type="slidenum">
              <a:rPr lang="en-US" smtClean="0"/>
              <a:t>81</a:t>
            </a:fld>
            <a:endParaRPr lang="en-US"/>
          </a:p>
        </p:txBody>
      </p:sp>
    </p:spTree>
    <p:extLst>
      <p:ext uri="{BB962C8B-B14F-4D97-AF65-F5344CB8AC3E}">
        <p14:creationId xmlns:p14="http://schemas.microsoft.com/office/powerpoint/2010/main" val="14424657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3C6283-F96E-49C8-B7C5-FC2FA67CFD73}" type="slidenum">
              <a:rPr lang="en-US" smtClean="0"/>
              <a:t>82</a:t>
            </a:fld>
            <a:endParaRPr lang="en-US"/>
          </a:p>
        </p:txBody>
      </p:sp>
    </p:spTree>
    <p:extLst>
      <p:ext uri="{BB962C8B-B14F-4D97-AF65-F5344CB8AC3E}">
        <p14:creationId xmlns:p14="http://schemas.microsoft.com/office/powerpoint/2010/main" val="27672957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3C6283-F96E-49C8-B7C5-FC2FA67CFD73}" type="slidenum">
              <a:rPr lang="en-US" smtClean="0"/>
              <a:t>83</a:t>
            </a:fld>
            <a:endParaRPr lang="en-US"/>
          </a:p>
        </p:txBody>
      </p:sp>
    </p:spTree>
    <p:extLst>
      <p:ext uri="{BB962C8B-B14F-4D97-AF65-F5344CB8AC3E}">
        <p14:creationId xmlns:p14="http://schemas.microsoft.com/office/powerpoint/2010/main" val="9277755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75ADE-E8DF-D2AD-3B05-8E1CA03B13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FDC486-F4E6-C270-3363-05CB5DA9478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27778FD-77EF-908D-9D88-7440F55A20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C55095-BED1-AEB7-B98B-260B4AE1A1E6}"/>
              </a:ext>
            </a:extLst>
          </p:cNvPr>
          <p:cNvSpPr>
            <a:spLocks noGrp="1"/>
          </p:cNvSpPr>
          <p:nvPr>
            <p:ph type="sldNum" sz="quarter" idx="5"/>
          </p:nvPr>
        </p:nvSpPr>
        <p:spPr/>
        <p:txBody>
          <a:bodyPr/>
          <a:lstStyle/>
          <a:p>
            <a:fld id="{6B3C6283-F96E-49C8-B7C5-FC2FA67CFD73}" type="slidenum">
              <a:rPr lang="en-US" smtClean="0"/>
              <a:t>84</a:t>
            </a:fld>
            <a:endParaRPr lang="en-US"/>
          </a:p>
        </p:txBody>
      </p:sp>
    </p:spTree>
    <p:extLst>
      <p:ext uri="{BB962C8B-B14F-4D97-AF65-F5344CB8AC3E}">
        <p14:creationId xmlns:p14="http://schemas.microsoft.com/office/powerpoint/2010/main" val="21737384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58750" indent="0">
              <a:buNone/>
            </a:pPr>
            <a:endParaRPr lang="en-US" b="1" dirty="0"/>
          </a:p>
        </p:txBody>
      </p:sp>
      <p:sp>
        <p:nvSpPr>
          <p:cNvPr id="4" name="Slide Number Placeholder 3"/>
          <p:cNvSpPr>
            <a:spLocks noGrp="1"/>
          </p:cNvSpPr>
          <p:nvPr>
            <p:ph type="sldNum" sz="quarter" idx="5"/>
          </p:nvPr>
        </p:nvSpPr>
        <p:spPr/>
        <p:txBody>
          <a:bodyPr/>
          <a:lstStyle/>
          <a:p>
            <a:fld id="{6B3C6283-F96E-49C8-B7C5-FC2FA67CFD73}" type="slidenum">
              <a:rPr lang="en-US" smtClean="0"/>
              <a:t>85</a:t>
            </a:fld>
            <a:endParaRPr lang="en-US"/>
          </a:p>
        </p:txBody>
      </p:sp>
    </p:spTree>
    <p:extLst>
      <p:ext uri="{BB962C8B-B14F-4D97-AF65-F5344CB8AC3E}">
        <p14:creationId xmlns:p14="http://schemas.microsoft.com/office/powerpoint/2010/main" val="29233885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9EE03-D6FF-1E80-0DAB-827256A3CE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64DA9C-DF20-B9E6-C9BA-D6DC69D520C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D09A044-D211-E237-E88F-C67954EFD410}"/>
              </a:ext>
            </a:extLst>
          </p:cNvPr>
          <p:cNvSpPr>
            <a:spLocks noGrp="1"/>
          </p:cNvSpPr>
          <p:nvPr>
            <p:ph type="body" idx="1"/>
          </p:nvPr>
        </p:nvSpPr>
        <p:spPr/>
        <p:txBody>
          <a:bodyPr>
            <a:normAutofit/>
          </a:bodyPr>
          <a:lstStyle/>
          <a:p>
            <a:pPr marL="158750" indent="0">
              <a:buNone/>
            </a:pPr>
            <a:endParaRPr lang="en-US" b="1" dirty="0"/>
          </a:p>
        </p:txBody>
      </p:sp>
      <p:sp>
        <p:nvSpPr>
          <p:cNvPr id="4" name="Slide Number Placeholder 3">
            <a:extLst>
              <a:ext uri="{FF2B5EF4-FFF2-40B4-BE49-F238E27FC236}">
                <a16:creationId xmlns:a16="http://schemas.microsoft.com/office/drawing/2014/main" id="{3F3729D6-BFD2-6697-FFEE-A0A38F68B692}"/>
              </a:ext>
            </a:extLst>
          </p:cNvPr>
          <p:cNvSpPr>
            <a:spLocks noGrp="1"/>
          </p:cNvSpPr>
          <p:nvPr>
            <p:ph type="sldNum" sz="quarter" idx="5"/>
          </p:nvPr>
        </p:nvSpPr>
        <p:spPr/>
        <p:txBody>
          <a:bodyPr/>
          <a:lstStyle/>
          <a:p>
            <a:fld id="{6B3C6283-F96E-49C8-B7C5-FC2FA67CFD73}" type="slidenum">
              <a:rPr lang="en-US" smtClean="0"/>
              <a:t>86</a:t>
            </a:fld>
            <a:endParaRPr lang="en-US"/>
          </a:p>
        </p:txBody>
      </p:sp>
    </p:spTree>
    <p:extLst>
      <p:ext uri="{BB962C8B-B14F-4D97-AF65-F5344CB8AC3E}">
        <p14:creationId xmlns:p14="http://schemas.microsoft.com/office/powerpoint/2010/main" val="14768858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6B3C6283-F96E-49C8-B7C5-FC2FA67CFD73}" type="slidenum">
              <a:rPr lang="en-US" smtClean="0"/>
              <a:t>87</a:t>
            </a:fld>
            <a:endParaRPr lang="en-US"/>
          </a:p>
        </p:txBody>
      </p:sp>
    </p:spTree>
    <p:extLst>
      <p:ext uri="{BB962C8B-B14F-4D97-AF65-F5344CB8AC3E}">
        <p14:creationId xmlns:p14="http://schemas.microsoft.com/office/powerpoint/2010/main" val="30802085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B492C-5301-294E-4EDD-08384D2859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3E80B1-9935-6331-9253-29C5E9A8ED9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B1642D9-3991-4AD2-2E62-60692EFB75DD}"/>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4D7AAE98-4535-22BE-F4CD-CBC4E7808E92}"/>
              </a:ext>
            </a:extLst>
          </p:cNvPr>
          <p:cNvSpPr>
            <a:spLocks noGrp="1"/>
          </p:cNvSpPr>
          <p:nvPr>
            <p:ph type="sldNum" sz="quarter" idx="5"/>
          </p:nvPr>
        </p:nvSpPr>
        <p:spPr/>
        <p:txBody>
          <a:bodyPr/>
          <a:lstStyle/>
          <a:p>
            <a:fld id="{6B3C6283-F96E-49C8-B7C5-FC2FA67CFD73}" type="slidenum">
              <a:rPr lang="en-US" smtClean="0"/>
              <a:t>88</a:t>
            </a:fld>
            <a:endParaRPr lang="en-US"/>
          </a:p>
        </p:txBody>
      </p:sp>
    </p:spTree>
    <p:extLst>
      <p:ext uri="{BB962C8B-B14F-4D97-AF65-F5344CB8AC3E}">
        <p14:creationId xmlns:p14="http://schemas.microsoft.com/office/powerpoint/2010/main" val="35986170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solidFill>
                <a:srgbClr val="00B050"/>
              </a:solidFill>
            </a:endParaRPr>
          </a:p>
          <a:p>
            <a:endParaRPr lang="en-US" dirty="0"/>
          </a:p>
        </p:txBody>
      </p:sp>
      <p:sp>
        <p:nvSpPr>
          <p:cNvPr id="4" name="Slide Number Placeholder 3"/>
          <p:cNvSpPr>
            <a:spLocks noGrp="1"/>
          </p:cNvSpPr>
          <p:nvPr>
            <p:ph type="sldNum" sz="quarter" idx="5"/>
          </p:nvPr>
        </p:nvSpPr>
        <p:spPr/>
        <p:txBody>
          <a:bodyPr/>
          <a:lstStyle/>
          <a:p>
            <a:fld id="{6B3C6283-F96E-49C8-B7C5-FC2FA67CFD73}" type="slidenum">
              <a:rPr lang="en-US" smtClean="0"/>
              <a:t>89</a:t>
            </a:fld>
            <a:endParaRPr lang="en-US"/>
          </a:p>
        </p:txBody>
      </p:sp>
    </p:spTree>
    <p:extLst>
      <p:ext uri="{BB962C8B-B14F-4D97-AF65-F5344CB8AC3E}">
        <p14:creationId xmlns:p14="http://schemas.microsoft.com/office/powerpoint/2010/main" val="3201525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10BE6-0914-B66A-A718-28644E6165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988108-CF95-CC2D-8B93-D4ACB26E531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9D38DC1-F555-2CD2-2436-8C15F95D48C1}"/>
              </a:ext>
            </a:extLst>
          </p:cNvPr>
          <p:cNvSpPr>
            <a:spLocks noGrp="1"/>
          </p:cNvSpPr>
          <p:nvPr>
            <p:ph type="body" idx="1"/>
          </p:nvPr>
        </p:nvSpPr>
        <p:spPr/>
        <p:txBody>
          <a:bodyPr/>
          <a:lstStyle/>
          <a:p>
            <a:pPr marL="158750" indent="0">
              <a:buNone/>
            </a:pPr>
            <a:endParaRPr lang="en-US" dirty="0"/>
          </a:p>
        </p:txBody>
      </p:sp>
      <p:sp>
        <p:nvSpPr>
          <p:cNvPr id="4" name="Slide Number Placeholder 3">
            <a:extLst>
              <a:ext uri="{FF2B5EF4-FFF2-40B4-BE49-F238E27FC236}">
                <a16:creationId xmlns:a16="http://schemas.microsoft.com/office/drawing/2014/main" id="{C3504351-30D2-5DE3-6B95-56BED7190E35}"/>
              </a:ext>
            </a:extLst>
          </p:cNvPr>
          <p:cNvSpPr>
            <a:spLocks noGrp="1"/>
          </p:cNvSpPr>
          <p:nvPr>
            <p:ph type="sldNum" sz="quarter" idx="5"/>
          </p:nvPr>
        </p:nvSpPr>
        <p:spPr/>
        <p:txBody>
          <a:bodyPr/>
          <a:lstStyle/>
          <a:p>
            <a:fld id="{6B3C6283-F96E-49C8-B7C5-FC2FA67CFD73}" type="slidenum">
              <a:rPr lang="en-US" smtClean="0"/>
              <a:t>27</a:t>
            </a:fld>
            <a:endParaRPr lang="en-US"/>
          </a:p>
        </p:txBody>
      </p:sp>
    </p:spTree>
    <p:extLst>
      <p:ext uri="{BB962C8B-B14F-4D97-AF65-F5344CB8AC3E}">
        <p14:creationId xmlns:p14="http://schemas.microsoft.com/office/powerpoint/2010/main" val="22288538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3C6283-F96E-49C8-B7C5-FC2FA67CFD73}" type="slidenum">
              <a:rPr lang="en-US" smtClean="0"/>
              <a:t>90</a:t>
            </a:fld>
            <a:endParaRPr lang="en-US"/>
          </a:p>
        </p:txBody>
      </p:sp>
    </p:spTree>
    <p:extLst>
      <p:ext uri="{BB962C8B-B14F-4D97-AF65-F5344CB8AC3E}">
        <p14:creationId xmlns:p14="http://schemas.microsoft.com/office/powerpoint/2010/main" val="18481113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3C6283-F96E-49C8-B7C5-FC2FA67CFD73}" type="slidenum">
              <a:rPr lang="en-US" smtClean="0"/>
              <a:t>91</a:t>
            </a:fld>
            <a:endParaRPr lang="en-US"/>
          </a:p>
        </p:txBody>
      </p:sp>
    </p:spTree>
    <p:extLst>
      <p:ext uri="{BB962C8B-B14F-4D97-AF65-F5344CB8AC3E}">
        <p14:creationId xmlns:p14="http://schemas.microsoft.com/office/powerpoint/2010/main" val="150533302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5"/>
          </p:nvPr>
        </p:nvSpPr>
        <p:spPr/>
        <p:txBody>
          <a:bodyPr/>
          <a:lstStyle/>
          <a:p>
            <a:fld id="{6B3C6283-F96E-49C8-B7C5-FC2FA67CFD73}" type="slidenum">
              <a:rPr lang="en-US" smtClean="0"/>
              <a:t>92</a:t>
            </a:fld>
            <a:endParaRPr lang="en-US"/>
          </a:p>
        </p:txBody>
      </p:sp>
    </p:spTree>
    <p:extLst>
      <p:ext uri="{BB962C8B-B14F-4D97-AF65-F5344CB8AC3E}">
        <p14:creationId xmlns:p14="http://schemas.microsoft.com/office/powerpoint/2010/main" val="347475924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78481-95E2-E424-F422-AC3095FA2A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0BEF93-9566-1856-FFCE-450F7D51222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CAF40E0-A1A7-3713-4C3C-5215BFA72709}"/>
              </a:ext>
            </a:extLst>
          </p:cNvPr>
          <p:cNvSpPr>
            <a:spLocks noGrp="1"/>
          </p:cNvSpPr>
          <p:nvPr>
            <p:ph type="body" idx="1"/>
          </p:nvPr>
        </p:nvSpPr>
        <p:spPr/>
        <p:txBody>
          <a:bodyPr/>
          <a:lstStyle/>
          <a:p>
            <a:pPr marL="158750" indent="0">
              <a:buNone/>
            </a:pPr>
            <a:endParaRPr lang="en-US" dirty="0"/>
          </a:p>
        </p:txBody>
      </p:sp>
      <p:sp>
        <p:nvSpPr>
          <p:cNvPr id="4" name="Slide Number Placeholder 3">
            <a:extLst>
              <a:ext uri="{FF2B5EF4-FFF2-40B4-BE49-F238E27FC236}">
                <a16:creationId xmlns:a16="http://schemas.microsoft.com/office/drawing/2014/main" id="{7E975532-2764-474A-7EE8-F7517B50F357}"/>
              </a:ext>
            </a:extLst>
          </p:cNvPr>
          <p:cNvSpPr>
            <a:spLocks noGrp="1"/>
          </p:cNvSpPr>
          <p:nvPr>
            <p:ph type="sldNum" sz="quarter" idx="5"/>
          </p:nvPr>
        </p:nvSpPr>
        <p:spPr/>
        <p:txBody>
          <a:bodyPr/>
          <a:lstStyle/>
          <a:p>
            <a:fld id="{6B3C6283-F96E-49C8-B7C5-FC2FA67CFD73}" type="slidenum">
              <a:rPr lang="en-US" smtClean="0"/>
              <a:t>93</a:t>
            </a:fld>
            <a:endParaRPr lang="en-US"/>
          </a:p>
        </p:txBody>
      </p:sp>
    </p:spTree>
    <p:extLst>
      <p:ext uri="{BB962C8B-B14F-4D97-AF65-F5344CB8AC3E}">
        <p14:creationId xmlns:p14="http://schemas.microsoft.com/office/powerpoint/2010/main" val="380023989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46D3B-9D3A-9EA9-66E0-71E6F9F930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B158E7-EF49-DDBA-3727-12AA3862CE0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655FC26-F348-3AF1-601E-0CE5A91CDF91}"/>
              </a:ext>
            </a:extLst>
          </p:cNvPr>
          <p:cNvSpPr>
            <a:spLocks noGrp="1"/>
          </p:cNvSpPr>
          <p:nvPr>
            <p:ph type="body" idx="1"/>
          </p:nvPr>
        </p:nvSpPr>
        <p:spPr/>
        <p:txBody>
          <a:bodyPr/>
          <a:lstStyle/>
          <a:p>
            <a:pPr marL="158750" indent="0">
              <a:buNone/>
            </a:pPr>
            <a:endParaRPr lang="en-US" dirty="0"/>
          </a:p>
        </p:txBody>
      </p:sp>
      <p:sp>
        <p:nvSpPr>
          <p:cNvPr id="4" name="Slide Number Placeholder 3">
            <a:extLst>
              <a:ext uri="{FF2B5EF4-FFF2-40B4-BE49-F238E27FC236}">
                <a16:creationId xmlns:a16="http://schemas.microsoft.com/office/drawing/2014/main" id="{6970F42A-F79E-357A-7799-C5CDA95D6F4A}"/>
              </a:ext>
            </a:extLst>
          </p:cNvPr>
          <p:cNvSpPr>
            <a:spLocks noGrp="1"/>
          </p:cNvSpPr>
          <p:nvPr>
            <p:ph type="sldNum" sz="quarter" idx="5"/>
          </p:nvPr>
        </p:nvSpPr>
        <p:spPr/>
        <p:txBody>
          <a:bodyPr/>
          <a:lstStyle/>
          <a:p>
            <a:fld id="{6B3C6283-F96E-49C8-B7C5-FC2FA67CFD73}" type="slidenum">
              <a:rPr lang="en-US" smtClean="0"/>
              <a:t>94</a:t>
            </a:fld>
            <a:endParaRPr lang="en-US"/>
          </a:p>
        </p:txBody>
      </p:sp>
    </p:spTree>
    <p:extLst>
      <p:ext uri="{BB962C8B-B14F-4D97-AF65-F5344CB8AC3E}">
        <p14:creationId xmlns:p14="http://schemas.microsoft.com/office/powerpoint/2010/main" val="363011892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63AB4-7690-93E9-3576-FD8BF73702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2957E6-E508-5ABF-6C45-F12DAE7BB59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26E555F-2E93-9913-160C-2116D7EAD5A3}"/>
              </a:ext>
            </a:extLst>
          </p:cNvPr>
          <p:cNvSpPr>
            <a:spLocks noGrp="1"/>
          </p:cNvSpPr>
          <p:nvPr>
            <p:ph type="body" idx="1"/>
          </p:nvPr>
        </p:nvSpPr>
        <p:spPr/>
        <p:txBody>
          <a:bodyPr/>
          <a:lstStyle/>
          <a:p>
            <a:pPr marL="158750" indent="0">
              <a:buNone/>
            </a:pPr>
            <a:endParaRPr lang="en-US" dirty="0"/>
          </a:p>
        </p:txBody>
      </p:sp>
      <p:sp>
        <p:nvSpPr>
          <p:cNvPr id="4" name="Slide Number Placeholder 3">
            <a:extLst>
              <a:ext uri="{FF2B5EF4-FFF2-40B4-BE49-F238E27FC236}">
                <a16:creationId xmlns:a16="http://schemas.microsoft.com/office/drawing/2014/main" id="{1D2E28D3-7B70-A824-4431-AD6CFEF99BDD}"/>
              </a:ext>
            </a:extLst>
          </p:cNvPr>
          <p:cNvSpPr>
            <a:spLocks noGrp="1"/>
          </p:cNvSpPr>
          <p:nvPr>
            <p:ph type="sldNum" sz="quarter" idx="5"/>
          </p:nvPr>
        </p:nvSpPr>
        <p:spPr/>
        <p:txBody>
          <a:bodyPr/>
          <a:lstStyle/>
          <a:p>
            <a:fld id="{6B3C6283-F96E-49C8-B7C5-FC2FA67CFD73}" type="slidenum">
              <a:rPr lang="en-US" smtClean="0"/>
              <a:t>95</a:t>
            </a:fld>
            <a:endParaRPr lang="en-US"/>
          </a:p>
        </p:txBody>
      </p:sp>
    </p:spTree>
    <p:extLst>
      <p:ext uri="{BB962C8B-B14F-4D97-AF65-F5344CB8AC3E}">
        <p14:creationId xmlns:p14="http://schemas.microsoft.com/office/powerpoint/2010/main" val="20515454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3ECD0-9686-C752-13FD-D9008E089A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128D5B-DAEA-1FAE-3FA7-EA0B9E01712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A26B5D6-C709-F510-3C3C-842BBB762C50}"/>
              </a:ext>
            </a:extLst>
          </p:cNvPr>
          <p:cNvSpPr>
            <a:spLocks noGrp="1"/>
          </p:cNvSpPr>
          <p:nvPr>
            <p:ph type="body" idx="1"/>
          </p:nvPr>
        </p:nvSpPr>
        <p:spPr/>
        <p:txBody>
          <a:bodyPr/>
          <a:lstStyle/>
          <a:p>
            <a:pPr marL="158750" indent="0">
              <a:buNone/>
            </a:pPr>
            <a:endParaRPr lang="en-US" dirty="0"/>
          </a:p>
        </p:txBody>
      </p:sp>
      <p:sp>
        <p:nvSpPr>
          <p:cNvPr id="4" name="Slide Number Placeholder 3">
            <a:extLst>
              <a:ext uri="{FF2B5EF4-FFF2-40B4-BE49-F238E27FC236}">
                <a16:creationId xmlns:a16="http://schemas.microsoft.com/office/drawing/2014/main" id="{CBAE546E-145F-2C58-64FE-DC3E0BD3D2C1}"/>
              </a:ext>
            </a:extLst>
          </p:cNvPr>
          <p:cNvSpPr>
            <a:spLocks noGrp="1"/>
          </p:cNvSpPr>
          <p:nvPr>
            <p:ph type="sldNum" sz="quarter" idx="5"/>
          </p:nvPr>
        </p:nvSpPr>
        <p:spPr/>
        <p:txBody>
          <a:bodyPr/>
          <a:lstStyle/>
          <a:p>
            <a:fld id="{6B3C6283-F96E-49C8-B7C5-FC2FA67CFD73}" type="slidenum">
              <a:rPr lang="en-US" smtClean="0"/>
              <a:t>96</a:t>
            </a:fld>
            <a:endParaRPr lang="en-US"/>
          </a:p>
        </p:txBody>
      </p:sp>
    </p:spTree>
    <p:extLst>
      <p:ext uri="{BB962C8B-B14F-4D97-AF65-F5344CB8AC3E}">
        <p14:creationId xmlns:p14="http://schemas.microsoft.com/office/powerpoint/2010/main" val="314676923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27F5D-AB25-57A0-93B3-357A84315E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55475C-37C8-34AC-CC10-8EF8AAFDDE5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3327B4A-B51E-5888-0C2B-6BD83DAA620A}"/>
              </a:ext>
            </a:extLst>
          </p:cNvPr>
          <p:cNvSpPr>
            <a:spLocks noGrp="1"/>
          </p:cNvSpPr>
          <p:nvPr>
            <p:ph type="body" idx="1"/>
          </p:nvPr>
        </p:nvSpPr>
        <p:spPr/>
        <p:txBody>
          <a:bodyPr/>
          <a:lstStyle/>
          <a:p>
            <a:pPr marL="158750" indent="0">
              <a:buNone/>
            </a:pPr>
            <a:endParaRPr lang="en-US" dirty="0"/>
          </a:p>
        </p:txBody>
      </p:sp>
      <p:sp>
        <p:nvSpPr>
          <p:cNvPr id="4" name="Slide Number Placeholder 3">
            <a:extLst>
              <a:ext uri="{FF2B5EF4-FFF2-40B4-BE49-F238E27FC236}">
                <a16:creationId xmlns:a16="http://schemas.microsoft.com/office/drawing/2014/main" id="{3ECD961A-8FDB-76C8-64BB-43EAFD4061C6}"/>
              </a:ext>
            </a:extLst>
          </p:cNvPr>
          <p:cNvSpPr>
            <a:spLocks noGrp="1"/>
          </p:cNvSpPr>
          <p:nvPr>
            <p:ph type="sldNum" sz="quarter" idx="5"/>
          </p:nvPr>
        </p:nvSpPr>
        <p:spPr/>
        <p:txBody>
          <a:bodyPr/>
          <a:lstStyle/>
          <a:p>
            <a:fld id="{6B3C6283-F96E-49C8-B7C5-FC2FA67CFD73}" type="slidenum">
              <a:rPr lang="en-US" smtClean="0"/>
              <a:t>97</a:t>
            </a:fld>
            <a:endParaRPr lang="en-US"/>
          </a:p>
        </p:txBody>
      </p:sp>
    </p:spTree>
    <p:extLst>
      <p:ext uri="{BB962C8B-B14F-4D97-AF65-F5344CB8AC3E}">
        <p14:creationId xmlns:p14="http://schemas.microsoft.com/office/powerpoint/2010/main" val="371952417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3BEBE-A3DD-D5D1-1F1A-601311CEED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84B4AE-D540-0A6B-57FB-F386A95F8C9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421AABE-E12E-D8F0-0E6C-18A6788758F7}"/>
              </a:ext>
            </a:extLst>
          </p:cNvPr>
          <p:cNvSpPr>
            <a:spLocks noGrp="1"/>
          </p:cNvSpPr>
          <p:nvPr>
            <p:ph type="body" idx="1"/>
          </p:nvPr>
        </p:nvSpPr>
        <p:spPr/>
        <p:txBody>
          <a:bodyPr/>
          <a:lstStyle/>
          <a:p>
            <a:pPr marL="158750" indent="0">
              <a:buNone/>
            </a:pPr>
            <a:endParaRPr lang="en-US" dirty="0"/>
          </a:p>
        </p:txBody>
      </p:sp>
      <p:sp>
        <p:nvSpPr>
          <p:cNvPr id="4" name="Slide Number Placeholder 3">
            <a:extLst>
              <a:ext uri="{FF2B5EF4-FFF2-40B4-BE49-F238E27FC236}">
                <a16:creationId xmlns:a16="http://schemas.microsoft.com/office/drawing/2014/main" id="{DCF43693-41E2-A639-1950-E2644310CA28}"/>
              </a:ext>
            </a:extLst>
          </p:cNvPr>
          <p:cNvSpPr>
            <a:spLocks noGrp="1"/>
          </p:cNvSpPr>
          <p:nvPr>
            <p:ph type="sldNum" sz="quarter" idx="5"/>
          </p:nvPr>
        </p:nvSpPr>
        <p:spPr/>
        <p:txBody>
          <a:bodyPr/>
          <a:lstStyle/>
          <a:p>
            <a:fld id="{6B3C6283-F96E-49C8-B7C5-FC2FA67CFD73}" type="slidenum">
              <a:rPr lang="en-US" smtClean="0"/>
              <a:t>98</a:t>
            </a:fld>
            <a:endParaRPr lang="en-US"/>
          </a:p>
        </p:txBody>
      </p:sp>
    </p:spTree>
    <p:extLst>
      <p:ext uri="{BB962C8B-B14F-4D97-AF65-F5344CB8AC3E}">
        <p14:creationId xmlns:p14="http://schemas.microsoft.com/office/powerpoint/2010/main" val="41930319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33A57-84CB-4005-6D44-479B8B04DC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2E5753-D27A-ED90-94E1-7572756853E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DC881F2-A5DF-B5D4-68E9-C37C2BC526D9}"/>
              </a:ext>
            </a:extLst>
          </p:cNvPr>
          <p:cNvSpPr>
            <a:spLocks noGrp="1"/>
          </p:cNvSpPr>
          <p:nvPr>
            <p:ph type="body" idx="1"/>
          </p:nvPr>
        </p:nvSpPr>
        <p:spPr/>
        <p:txBody>
          <a:bodyPr/>
          <a:lstStyle/>
          <a:p>
            <a:pPr marL="158750" indent="0">
              <a:buNone/>
            </a:pPr>
            <a:endParaRPr lang="en-US" dirty="0"/>
          </a:p>
        </p:txBody>
      </p:sp>
      <p:sp>
        <p:nvSpPr>
          <p:cNvPr id="4" name="Slide Number Placeholder 3">
            <a:extLst>
              <a:ext uri="{FF2B5EF4-FFF2-40B4-BE49-F238E27FC236}">
                <a16:creationId xmlns:a16="http://schemas.microsoft.com/office/drawing/2014/main" id="{C8B41D79-591A-CEC8-E3AF-E3F6067681B0}"/>
              </a:ext>
            </a:extLst>
          </p:cNvPr>
          <p:cNvSpPr>
            <a:spLocks noGrp="1"/>
          </p:cNvSpPr>
          <p:nvPr>
            <p:ph type="sldNum" sz="quarter" idx="5"/>
          </p:nvPr>
        </p:nvSpPr>
        <p:spPr/>
        <p:txBody>
          <a:bodyPr/>
          <a:lstStyle/>
          <a:p>
            <a:fld id="{6B3C6283-F96E-49C8-B7C5-FC2FA67CFD73}" type="slidenum">
              <a:rPr lang="en-US" smtClean="0"/>
              <a:t>99</a:t>
            </a:fld>
            <a:endParaRPr lang="en-US"/>
          </a:p>
        </p:txBody>
      </p:sp>
    </p:spTree>
    <p:extLst>
      <p:ext uri="{BB962C8B-B14F-4D97-AF65-F5344CB8AC3E}">
        <p14:creationId xmlns:p14="http://schemas.microsoft.com/office/powerpoint/2010/main" val="4186129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1ACC9-1DBD-D606-FDE0-4892CF3AC9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5A2596-BE7E-D464-D1F1-4C8F0D04E7D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029B015-167F-09FE-0548-DAC32663A160}"/>
              </a:ext>
            </a:extLst>
          </p:cNvPr>
          <p:cNvSpPr>
            <a:spLocks noGrp="1"/>
          </p:cNvSpPr>
          <p:nvPr>
            <p:ph type="body" idx="1"/>
          </p:nvPr>
        </p:nvSpPr>
        <p:spPr/>
        <p:txBody>
          <a:bodyPr/>
          <a:lstStyle/>
          <a:p>
            <a:pPr marL="158750" indent="0">
              <a:buNone/>
            </a:pPr>
            <a:endParaRPr lang="en-US" dirty="0"/>
          </a:p>
        </p:txBody>
      </p:sp>
      <p:sp>
        <p:nvSpPr>
          <p:cNvPr id="4" name="Slide Number Placeholder 3">
            <a:extLst>
              <a:ext uri="{FF2B5EF4-FFF2-40B4-BE49-F238E27FC236}">
                <a16:creationId xmlns:a16="http://schemas.microsoft.com/office/drawing/2014/main" id="{6CB1B776-50EB-C1AA-E536-A7E5A5FD6E66}"/>
              </a:ext>
            </a:extLst>
          </p:cNvPr>
          <p:cNvSpPr>
            <a:spLocks noGrp="1"/>
          </p:cNvSpPr>
          <p:nvPr>
            <p:ph type="sldNum" sz="quarter" idx="5"/>
          </p:nvPr>
        </p:nvSpPr>
        <p:spPr/>
        <p:txBody>
          <a:bodyPr/>
          <a:lstStyle/>
          <a:p>
            <a:fld id="{6B3C6283-F96E-49C8-B7C5-FC2FA67CFD73}" type="slidenum">
              <a:rPr lang="en-US" smtClean="0"/>
              <a:t>28</a:t>
            </a:fld>
            <a:endParaRPr lang="en-US"/>
          </a:p>
        </p:txBody>
      </p:sp>
    </p:spTree>
    <p:extLst>
      <p:ext uri="{BB962C8B-B14F-4D97-AF65-F5344CB8AC3E}">
        <p14:creationId xmlns:p14="http://schemas.microsoft.com/office/powerpoint/2010/main" val="280648204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5"/>
          </p:nvPr>
        </p:nvSpPr>
        <p:spPr/>
        <p:txBody>
          <a:bodyPr/>
          <a:lstStyle/>
          <a:p>
            <a:fld id="{6B3C6283-F96E-49C8-B7C5-FC2FA67CFD73}" type="slidenum">
              <a:rPr lang="en-US" smtClean="0"/>
              <a:t>100</a:t>
            </a:fld>
            <a:endParaRPr lang="en-US"/>
          </a:p>
        </p:txBody>
      </p:sp>
    </p:spTree>
    <p:extLst>
      <p:ext uri="{BB962C8B-B14F-4D97-AF65-F5344CB8AC3E}">
        <p14:creationId xmlns:p14="http://schemas.microsoft.com/office/powerpoint/2010/main" val="42068281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EC06F-996D-2D01-26BB-ED5BF32008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BC0DCC-EA37-C81C-01EB-D98BBD09F25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0289F99-D8D7-A5CA-6863-A52B669E0425}"/>
              </a:ext>
            </a:extLst>
          </p:cNvPr>
          <p:cNvSpPr>
            <a:spLocks noGrp="1"/>
          </p:cNvSpPr>
          <p:nvPr>
            <p:ph type="body" idx="1"/>
          </p:nvPr>
        </p:nvSpPr>
        <p:spPr/>
        <p:txBody>
          <a:bodyPr/>
          <a:lstStyle/>
          <a:p>
            <a:pPr marL="158750" indent="0">
              <a:buNone/>
            </a:pPr>
            <a:endParaRPr lang="en-US" dirty="0"/>
          </a:p>
        </p:txBody>
      </p:sp>
      <p:sp>
        <p:nvSpPr>
          <p:cNvPr id="4" name="Slide Number Placeholder 3">
            <a:extLst>
              <a:ext uri="{FF2B5EF4-FFF2-40B4-BE49-F238E27FC236}">
                <a16:creationId xmlns:a16="http://schemas.microsoft.com/office/drawing/2014/main" id="{5EF3D44B-9583-C17A-1F51-23B91FD5B542}"/>
              </a:ext>
            </a:extLst>
          </p:cNvPr>
          <p:cNvSpPr>
            <a:spLocks noGrp="1"/>
          </p:cNvSpPr>
          <p:nvPr>
            <p:ph type="sldNum" sz="quarter" idx="5"/>
          </p:nvPr>
        </p:nvSpPr>
        <p:spPr/>
        <p:txBody>
          <a:bodyPr/>
          <a:lstStyle/>
          <a:p>
            <a:fld id="{6B3C6283-F96E-49C8-B7C5-FC2FA67CFD73}" type="slidenum">
              <a:rPr lang="en-US" smtClean="0"/>
              <a:t>101</a:t>
            </a:fld>
            <a:endParaRPr lang="en-US"/>
          </a:p>
        </p:txBody>
      </p:sp>
    </p:spTree>
    <p:extLst>
      <p:ext uri="{BB962C8B-B14F-4D97-AF65-F5344CB8AC3E}">
        <p14:creationId xmlns:p14="http://schemas.microsoft.com/office/powerpoint/2010/main" val="387979623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501EE-5834-0E1F-EF63-5837EA0328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21C6E9-1A4E-24AE-84DB-8643710395D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2A09295-4EED-2165-68E0-F8A4FE6797C2}"/>
              </a:ext>
            </a:extLst>
          </p:cNvPr>
          <p:cNvSpPr>
            <a:spLocks noGrp="1"/>
          </p:cNvSpPr>
          <p:nvPr>
            <p:ph type="body" idx="1"/>
          </p:nvPr>
        </p:nvSpPr>
        <p:spPr/>
        <p:txBody>
          <a:bodyPr/>
          <a:lstStyle/>
          <a:p>
            <a:pPr marL="158750" indent="0">
              <a:buNone/>
            </a:pPr>
            <a:endParaRPr lang="en-US" dirty="0"/>
          </a:p>
        </p:txBody>
      </p:sp>
      <p:sp>
        <p:nvSpPr>
          <p:cNvPr id="4" name="Slide Number Placeholder 3">
            <a:extLst>
              <a:ext uri="{FF2B5EF4-FFF2-40B4-BE49-F238E27FC236}">
                <a16:creationId xmlns:a16="http://schemas.microsoft.com/office/drawing/2014/main" id="{0B6EABF1-6934-259D-5D38-6A53F2B2322F}"/>
              </a:ext>
            </a:extLst>
          </p:cNvPr>
          <p:cNvSpPr>
            <a:spLocks noGrp="1"/>
          </p:cNvSpPr>
          <p:nvPr>
            <p:ph type="sldNum" sz="quarter" idx="5"/>
          </p:nvPr>
        </p:nvSpPr>
        <p:spPr/>
        <p:txBody>
          <a:bodyPr/>
          <a:lstStyle/>
          <a:p>
            <a:fld id="{6B3C6283-F96E-49C8-B7C5-FC2FA67CFD73}" type="slidenum">
              <a:rPr lang="en-US" smtClean="0"/>
              <a:t>102</a:t>
            </a:fld>
            <a:endParaRPr lang="en-US"/>
          </a:p>
        </p:txBody>
      </p:sp>
    </p:spTree>
    <p:extLst>
      <p:ext uri="{BB962C8B-B14F-4D97-AF65-F5344CB8AC3E}">
        <p14:creationId xmlns:p14="http://schemas.microsoft.com/office/powerpoint/2010/main" val="293971685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3C6283-F96E-49C8-B7C5-FC2FA67CFD73}" type="slidenum">
              <a:rPr lang="en-US" smtClean="0"/>
              <a:t>103</a:t>
            </a:fld>
            <a:endParaRPr lang="en-US"/>
          </a:p>
        </p:txBody>
      </p:sp>
    </p:spTree>
    <p:extLst>
      <p:ext uri="{BB962C8B-B14F-4D97-AF65-F5344CB8AC3E}">
        <p14:creationId xmlns:p14="http://schemas.microsoft.com/office/powerpoint/2010/main" val="185360742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41E65-D7DD-2847-0DC9-9F7C59CD1E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C8294E-39C9-B24A-5CE6-D9ED0DD6D09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EA04CE1-9EFA-A990-4816-15E78D91376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5B47CC-FD76-1401-E8FF-7CB417CFD3C8}"/>
              </a:ext>
            </a:extLst>
          </p:cNvPr>
          <p:cNvSpPr>
            <a:spLocks noGrp="1"/>
          </p:cNvSpPr>
          <p:nvPr>
            <p:ph type="sldNum" sz="quarter" idx="5"/>
          </p:nvPr>
        </p:nvSpPr>
        <p:spPr/>
        <p:txBody>
          <a:bodyPr/>
          <a:lstStyle/>
          <a:p>
            <a:fld id="{6B3C6283-F96E-49C8-B7C5-FC2FA67CFD73}" type="slidenum">
              <a:rPr lang="en-US" smtClean="0"/>
              <a:t>104</a:t>
            </a:fld>
            <a:endParaRPr lang="en-US"/>
          </a:p>
        </p:txBody>
      </p:sp>
    </p:spTree>
    <p:extLst>
      <p:ext uri="{BB962C8B-B14F-4D97-AF65-F5344CB8AC3E}">
        <p14:creationId xmlns:p14="http://schemas.microsoft.com/office/powerpoint/2010/main" val="237123962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7D452-5437-48FF-868D-8EAB053A7F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0825D3-6E4A-1DCA-63F6-0DA2A52D324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3E00FBB-DD7E-05D5-2ED6-EE2C49DA808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19BBB7C-3F27-0459-5F26-1E2AA8BB5588}"/>
              </a:ext>
            </a:extLst>
          </p:cNvPr>
          <p:cNvSpPr>
            <a:spLocks noGrp="1"/>
          </p:cNvSpPr>
          <p:nvPr>
            <p:ph type="sldNum" sz="quarter" idx="5"/>
          </p:nvPr>
        </p:nvSpPr>
        <p:spPr/>
        <p:txBody>
          <a:bodyPr/>
          <a:lstStyle/>
          <a:p>
            <a:fld id="{6B3C6283-F96E-49C8-B7C5-FC2FA67CFD73}" type="slidenum">
              <a:rPr lang="en-US" smtClean="0"/>
              <a:t>105</a:t>
            </a:fld>
            <a:endParaRPr lang="en-US"/>
          </a:p>
        </p:txBody>
      </p:sp>
    </p:spTree>
    <p:extLst>
      <p:ext uri="{BB962C8B-B14F-4D97-AF65-F5344CB8AC3E}">
        <p14:creationId xmlns:p14="http://schemas.microsoft.com/office/powerpoint/2010/main" val="129465341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B25A9-A5D5-0BD4-942E-050931A777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478A65-539B-E6BE-AB63-62BA6D062F6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89FB102-DF77-FFEB-4CF7-B1CDF49604A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DCE3074-4048-E71B-35AD-9F2A96DB6AD8}"/>
              </a:ext>
            </a:extLst>
          </p:cNvPr>
          <p:cNvSpPr>
            <a:spLocks noGrp="1"/>
          </p:cNvSpPr>
          <p:nvPr>
            <p:ph type="sldNum" sz="quarter" idx="5"/>
          </p:nvPr>
        </p:nvSpPr>
        <p:spPr/>
        <p:txBody>
          <a:bodyPr/>
          <a:lstStyle/>
          <a:p>
            <a:fld id="{6B3C6283-F96E-49C8-B7C5-FC2FA67CFD73}" type="slidenum">
              <a:rPr lang="en-US" smtClean="0"/>
              <a:t>106</a:t>
            </a:fld>
            <a:endParaRPr lang="en-US"/>
          </a:p>
        </p:txBody>
      </p:sp>
    </p:spTree>
    <p:extLst>
      <p:ext uri="{BB962C8B-B14F-4D97-AF65-F5344CB8AC3E}">
        <p14:creationId xmlns:p14="http://schemas.microsoft.com/office/powerpoint/2010/main" val="184619547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AA9DF-4951-5DD3-92A3-81534BA8C6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275AAF-F550-6FFF-9343-060FEBD7A74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2768017-241F-4FCF-9DAB-D03046D696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CB92CF-A432-640F-C0BF-85B196ECC817}"/>
              </a:ext>
            </a:extLst>
          </p:cNvPr>
          <p:cNvSpPr>
            <a:spLocks noGrp="1"/>
          </p:cNvSpPr>
          <p:nvPr>
            <p:ph type="sldNum" sz="quarter" idx="5"/>
          </p:nvPr>
        </p:nvSpPr>
        <p:spPr/>
        <p:txBody>
          <a:bodyPr/>
          <a:lstStyle/>
          <a:p>
            <a:fld id="{6B3C6283-F96E-49C8-B7C5-FC2FA67CFD73}" type="slidenum">
              <a:rPr lang="en-US" smtClean="0"/>
              <a:t>107</a:t>
            </a:fld>
            <a:endParaRPr lang="en-US"/>
          </a:p>
        </p:txBody>
      </p:sp>
    </p:spTree>
    <p:extLst>
      <p:ext uri="{BB962C8B-B14F-4D97-AF65-F5344CB8AC3E}">
        <p14:creationId xmlns:p14="http://schemas.microsoft.com/office/powerpoint/2010/main" val="368237623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33EFB-D09E-F174-74DF-E0BE03A36E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AF4EE6-E628-7235-C0FC-8B7B1C4D96E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9F6E638-2009-AB3F-AAC6-5BCE989DD2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48AD9B1-3557-26DF-55C2-1ABD75F176FD}"/>
              </a:ext>
            </a:extLst>
          </p:cNvPr>
          <p:cNvSpPr>
            <a:spLocks noGrp="1"/>
          </p:cNvSpPr>
          <p:nvPr>
            <p:ph type="sldNum" sz="quarter" idx="5"/>
          </p:nvPr>
        </p:nvSpPr>
        <p:spPr/>
        <p:txBody>
          <a:bodyPr/>
          <a:lstStyle/>
          <a:p>
            <a:fld id="{6B3C6283-F96E-49C8-B7C5-FC2FA67CFD73}" type="slidenum">
              <a:rPr lang="en-US" smtClean="0"/>
              <a:t>108</a:t>
            </a:fld>
            <a:endParaRPr lang="en-US"/>
          </a:p>
        </p:txBody>
      </p:sp>
    </p:spTree>
    <p:extLst>
      <p:ext uri="{BB962C8B-B14F-4D97-AF65-F5344CB8AC3E}">
        <p14:creationId xmlns:p14="http://schemas.microsoft.com/office/powerpoint/2010/main" val="90207381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FEE80-FA30-A319-7DE1-11B6AC47FC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8E6E20-5C65-8049-E3DF-DC7F2677E50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8D97E6C-3521-DDE0-9D6C-6429CF62535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7C7DDF-D9CB-D201-C8FC-2B032A556D62}"/>
              </a:ext>
            </a:extLst>
          </p:cNvPr>
          <p:cNvSpPr>
            <a:spLocks noGrp="1"/>
          </p:cNvSpPr>
          <p:nvPr>
            <p:ph type="sldNum" sz="quarter" idx="5"/>
          </p:nvPr>
        </p:nvSpPr>
        <p:spPr/>
        <p:txBody>
          <a:bodyPr/>
          <a:lstStyle/>
          <a:p>
            <a:fld id="{6B3C6283-F96E-49C8-B7C5-FC2FA67CFD73}" type="slidenum">
              <a:rPr lang="en-US" smtClean="0"/>
              <a:t>109</a:t>
            </a:fld>
            <a:endParaRPr lang="en-US"/>
          </a:p>
        </p:txBody>
      </p:sp>
    </p:spTree>
    <p:extLst>
      <p:ext uri="{BB962C8B-B14F-4D97-AF65-F5344CB8AC3E}">
        <p14:creationId xmlns:p14="http://schemas.microsoft.com/office/powerpoint/2010/main" val="1302013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6B3C6283-F96E-49C8-B7C5-FC2FA67CFD73}" type="slidenum">
              <a:rPr lang="en-US" smtClean="0"/>
              <a:t>29</a:t>
            </a:fld>
            <a:endParaRPr lang="en-US"/>
          </a:p>
        </p:txBody>
      </p:sp>
    </p:spTree>
    <p:extLst>
      <p:ext uri="{BB962C8B-B14F-4D97-AF65-F5344CB8AC3E}">
        <p14:creationId xmlns:p14="http://schemas.microsoft.com/office/powerpoint/2010/main" val="83128615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7DE4B-05F3-FA7D-88E5-31A9385010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73125E-5A72-31D3-B890-E921123A636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C2F9309-4E9A-4363-D767-4D5C136AE7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4FFA6FC-3097-F487-C173-7E0C02CB8B95}"/>
              </a:ext>
            </a:extLst>
          </p:cNvPr>
          <p:cNvSpPr>
            <a:spLocks noGrp="1"/>
          </p:cNvSpPr>
          <p:nvPr>
            <p:ph type="sldNum" sz="quarter" idx="5"/>
          </p:nvPr>
        </p:nvSpPr>
        <p:spPr/>
        <p:txBody>
          <a:bodyPr/>
          <a:lstStyle/>
          <a:p>
            <a:fld id="{6B3C6283-F96E-49C8-B7C5-FC2FA67CFD73}" type="slidenum">
              <a:rPr lang="en-US" smtClean="0"/>
              <a:t>110</a:t>
            </a:fld>
            <a:endParaRPr lang="en-US"/>
          </a:p>
        </p:txBody>
      </p:sp>
    </p:spTree>
    <p:extLst>
      <p:ext uri="{BB962C8B-B14F-4D97-AF65-F5344CB8AC3E}">
        <p14:creationId xmlns:p14="http://schemas.microsoft.com/office/powerpoint/2010/main" val="147654409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8" name="Slide Image Placeholder 7">
            <a:extLst>
              <a:ext uri="{FF2B5EF4-FFF2-40B4-BE49-F238E27FC236}">
                <a16:creationId xmlns:a16="http://schemas.microsoft.com/office/drawing/2014/main" id="{5A3E5BE5-A2E4-8956-8765-0B983398E83F}"/>
              </a:ext>
            </a:extLst>
          </p:cNvPr>
          <p:cNvSpPr>
            <a:spLocks noGrp="1" noRot="1" noChangeAspect="1"/>
          </p:cNvSpPr>
          <p:nvPr>
            <p:ph type="sldImg"/>
          </p:nvPr>
        </p:nvSpPr>
        <p:spPr>
          <a:xfrm>
            <a:off x="381000" y="685800"/>
            <a:ext cx="6096000" cy="3429000"/>
          </a:xfrm>
        </p:spPr>
      </p:sp>
    </p:spTree>
    <p:extLst>
      <p:ext uri="{BB962C8B-B14F-4D97-AF65-F5344CB8AC3E}">
        <p14:creationId xmlns:p14="http://schemas.microsoft.com/office/powerpoint/2010/main" val="142389537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6BFE2-D304-8B75-8C37-7B7630092CCD}"/>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4640C71C-038F-8DE1-98DF-11F8C3BCEF5A}"/>
              </a:ext>
            </a:extLst>
          </p:cNvPr>
          <p:cNvSpPr>
            <a:spLocks noGrp="1"/>
          </p:cNvSpPr>
          <p:nvPr>
            <p:ph type="body" idx="1"/>
          </p:nvPr>
        </p:nvSpPr>
        <p:spPr/>
        <p:txBody>
          <a:bodyPr/>
          <a:lstStyle/>
          <a:p>
            <a:endParaRPr lang="en-US" dirty="0"/>
          </a:p>
        </p:txBody>
      </p:sp>
      <p:sp>
        <p:nvSpPr>
          <p:cNvPr id="8" name="Slide Image Placeholder 7">
            <a:extLst>
              <a:ext uri="{FF2B5EF4-FFF2-40B4-BE49-F238E27FC236}">
                <a16:creationId xmlns:a16="http://schemas.microsoft.com/office/drawing/2014/main" id="{E96D7F23-80D4-EE7F-C546-B36D13C8BA2E}"/>
              </a:ext>
            </a:extLst>
          </p:cNvPr>
          <p:cNvSpPr>
            <a:spLocks noGrp="1" noRot="1" noChangeAspect="1"/>
          </p:cNvSpPr>
          <p:nvPr>
            <p:ph type="sldImg"/>
          </p:nvPr>
        </p:nvSpPr>
        <p:spPr>
          <a:xfrm>
            <a:off x="381000" y="685800"/>
            <a:ext cx="6096000" cy="3429000"/>
          </a:xfrm>
        </p:spPr>
      </p:sp>
    </p:spTree>
    <p:extLst>
      <p:ext uri="{BB962C8B-B14F-4D97-AF65-F5344CB8AC3E}">
        <p14:creationId xmlns:p14="http://schemas.microsoft.com/office/powerpoint/2010/main" val="327938409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5"/>
          </p:nvPr>
        </p:nvSpPr>
        <p:spPr/>
        <p:txBody>
          <a:bodyPr/>
          <a:lstStyle/>
          <a:p>
            <a:fld id="{6B3C6283-F96E-49C8-B7C5-FC2FA67CFD73}" type="slidenum">
              <a:rPr lang="en-US" smtClean="0"/>
              <a:t>113</a:t>
            </a:fld>
            <a:endParaRPr lang="en-US"/>
          </a:p>
        </p:txBody>
      </p:sp>
    </p:spTree>
    <p:extLst>
      <p:ext uri="{BB962C8B-B14F-4D97-AF65-F5344CB8AC3E}">
        <p14:creationId xmlns:p14="http://schemas.microsoft.com/office/powerpoint/2010/main" val="333636979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FFBB2-32AC-31D4-3117-25D60D2DA6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ADB372-7A4E-8F38-F9E9-FB0B9D32C93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31674ED-7720-0B77-48AF-8A1AB496A522}"/>
              </a:ext>
            </a:extLst>
          </p:cNvPr>
          <p:cNvSpPr>
            <a:spLocks noGrp="1"/>
          </p:cNvSpPr>
          <p:nvPr>
            <p:ph type="body" idx="1"/>
          </p:nvPr>
        </p:nvSpPr>
        <p:spPr/>
        <p:txBody>
          <a:bodyPr/>
          <a:lstStyle/>
          <a:p>
            <a:pPr marL="158750" indent="0">
              <a:buNone/>
            </a:pPr>
            <a:endParaRPr lang="en-US" dirty="0"/>
          </a:p>
        </p:txBody>
      </p:sp>
      <p:sp>
        <p:nvSpPr>
          <p:cNvPr id="4" name="Slide Number Placeholder 3">
            <a:extLst>
              <a:ext uri="{FF2B5EF4-FFF2-40B4-BE49-F238E27FC236}">
                <a16:creationId xmlns:a16="http://schemas.microsoft.com/office/drawing/2014/main" id="{28C33313-A9C2-2809-B6F0-61C0651081BE}"/>
              </a:ext>
            </a:extLst>
          </p:cNvPr>
          <p:cNvSpPr>
            <a:spLocks noGrp="1"/>
          </p:cNvSpPr>
          <p:nvPr>
            <p:ph type="sldNum" sz="quarter" idx="5"/>
          </p:nvPr>
        </p:nvSpPr>
        <p:spPr/>
        <p:txBody>
          <a:bodyPr/>
          <a:lstStyle/>
          <a:p>
            <a:fld id="{6B3C6283-F96E-49C8-B7C5-FC2FA67CFD73}" type="slidenum">
              <a:rPr lang="en-US" smtClean="0"/>
              <a:t>114</a:t>
            </a:fld>
            <a:endParaRPr lang="en-US"/>
          </a:p>
        </p:txBody>
      </p:sp>
    </p:spTree>
    <p:extLst>
      <p:ext uri="{BB962C8B-B14F-4D97-AF65-F5344CB8AC3E}">
        <p14:creationId xmlns:p14="http://schemas.microsoft.com/office/powerpoint/2010/main" val="371128589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solidFill>
                <a:srgbClr val="00B050"/>
              </a:solidFill>
            </a:endParaRPr>
          </a:p>
        </p:txBody>
      </p:sp>
      <p:sp>
        <p:nvSpPr>
          <p:cNvPr id="4" name="Slide Number Placeholder 3"/>
          <p:cNvSpPr>
            <a:spLocks noGrp="1"/>
          </p:cNvSpPr>
          <p:nvPr>
            <p:ph type="sldNum" sz="quarter" idx="5"/>
          </p:nvPr>
        </p:nvSpPr>
        <p:spPr/>
        <p:txBody>
          <a:bodyPr/>
          <a:lstStyle/>
          <a:p>
            <a:fld id="{6B3C6283-F96E-49C8-B7C5-FC2FA67CFD73}" type="slidenum">
              <a:rPr lang="en-US" smtClean="0"/>
              <a:t>115</a:t>
            </a:fld>
            <a:endParaRPr lang="en-US"/>
          </a:p>
        </p:txBody>
      </p:sp>
    </p:spTree>
    <p:extLst>
      <p:ext uri="{BB962C8B-B14F-4D97-AF65-F5344CB8AC3E}">
        <p14:creationId xmlns:p14="http://schemas.microsoft.com/office/powerpoint/2010/main" val="61967183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742D9-37A5-3983-769E-1458984988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00436B-312C-451A-A8C7-A90C83D51ED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EABF870-3593-863B-8C93-CCE9D8F37918}"/>
              </a:ext>
            </a:extLst>
          </p:cNvPr>
          <p:cNvSpPr>
            <a:spLocks noGrp="1"/>
          </p:cNvSpPr>
          <p:nvPr>
            <p:ph type="body" idx="1"/>
          </p:nvPr>
        </p:nvSpPr>
        <p:spPr/>
        <p:txBody>
          <a:bodyPr/>
          <a:lstStyle/>
          <a:p>
            <a:endParaRPr lang="en-US" baseline="0" dirty="0">
              <a:solidFill>
                <a:srgbClr val="00B050"/>
              </a:solidFill>
            </a:endParaRPr>
          </a:p>
        </p:txBody>
      </p:sp>
      <p:sp>
        <p:nvSpPr>
          <p:cNvPr id="4" name="Slide Number Placeholder 3">
            <a:extLst>
              <a:ext uri="{FF2B5EF4-FFF2-40B4-BE49-F238E27FC236}">
                <a16:creationId xmlns:a16="http://schemas.microsoft.com/office/drawing/2014/main" id="{0E8E8451-29C8-9437-1531-77363E891924}"/>
              </a:ext>
            </a:extLst>
          </p:cNvPr>
          <p:cNvSpPr>
            <a:spLocks noGrp="1"/>
          </p:cNvSpPr>
          <p:nvPr>
            <p:ph type="sldNum" sz="quarter" idx="5"/>
          </p:nvPr>
        </p:nvSpPr>
        <p:spPr/>
        <p:txBody>
          <a:bodyPr/>
          <a:lstStyle/>
          <a:p>
            <a:fld id="{6B3C6283-F96E-49C8-B7C5-FC2FA67CFD73}" type="slidenum">
              <a:rPr lang="en-US" smtClean="0"/>
              <a:t>116</a:t>
            </a:fld>
            <a:endParaRPr lang="en-US"/>
          </a:p>
        </p:txBody>
      </p:sp>
    </p:spTree>
    <p:extLst>
      <p:ext uri="{BB962C8B-B14F-4D97-AF65-F5344CB8AC3E}">
        <p14:creationId xmlns:p14="http://schemas.microsoft.com/office/powerpoint/2010/main" val="1629679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3C6283-F96E-49C8-B7C5-FC2FA67CFD73}" type="slidenum">
              <a:rPr lang="en-US" smtClean="0"/>
              <a:t>117</a:t>
            </a:fld>
            <a:endParaRPr lang="en-US"/>
          </a:p>
        </p:txBody>
      </p:sp>
    </p:spTree>
    <p:extLst>
      <p:ext uri="{BB962C8B-B14F-4D97-AF65-F5344CB8AC3E}">
        <p14:creationId xmlns:p14="http://schemas.microsoft.com/office/powerpoint/2010/main" val="138428483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8086F-ECA5-5857-2C9D-C2457E15EA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41057B-CC6C-3192-310D-BBF9EBA203D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A07A0F5-5DF0-8688-2973-C41C960B71F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675FE56-8D48-98DC-D30D-28AE0B331A78}"/>
              </a:ext>
            </a:extLst>
          </p:cNvPr>
          <p:cNvSpPr>
            <a:spLocks noGrp="1"/>
          </p:cNvSpPr>
          <p:nvPr>
            <p:ph type="sldNum" sz="quarter" idx="5"/>
          </p:nvPr>
        </p:nvSpPr>
        <p:spPr/>
        <p:txBody>
          <a:bodyPr/>
          <a:lstStyle/>
          <a:p>
            <a:fld id="{6B3C6283-F96E-49C8-B7C5-FC2FA67CFD73}" type="slidenum">
              <a:rPr lang="en-US" smtClean="0"/>
              <a:t>118</a:t>
            </a:fld>
            <a:endParaRPr lang="en-US"/>
          </a:p>
        </p:txBody>
      </p:sp>
    </p:spTree>
    <p:extLst>
      <p:ext uri="{BB962C8B-B14F-4D97-AF65-F5344CB8AC3E}">
        <p14:creationId xmlns:p14="http://schemas.microsoft.com/office/powerpoint/2010/main" val="269317210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3C6283-F96E-49C8-B7C5-FC2FA67CFD73}" type="slidenum">
              <a:rPr lang="en-US" smtClean="0"/>
              <a:t>119</a:t>
            </a:fld>
            <a:endParaRPr lang="en-US"/>
          </a:p>
        </p:txBody>
      </p:sp>
    </p:spTree>
    <p:extLst>
      <p:ext uri="{BB962C8B-B14F-4D97-AF65-F5344CB8AC3E}">
        <p14:creationId xmlns:p14="http://schemas.microsoft.com/office/powerpoint/2010/main" val="24938916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Google Shape;55;p13">
            <a:extLst>
              <a:ext uri="{FF2B5EF4-FFF2-40B4-BE49-F238E27FC236}">
                <a16:creationId xmlns:a16="http://schemas.microsoft.com/office/drawing/2014/main" id="{CE5BC247-2A3C-1206-AE7C-0A6C5CDCBFA0}"/>
              </a:ext>
            </a:extLst>
          </p:cNvPr>
          <p:cNvPicPr preferRelativeResize="0"/>
          <p:nvPr userDrawn="1"/>
        </p:nvPicPr>
        <p:blipFill rotWithShape="1">
          <a:blip r:embed="rId2">
            <a:alphaModFix/>
          </a:blip>
          <a:srcRect/>
          <a:stretch/>
        </p:blipFill>
        <p:spPr>
          <a:xfrm>
            <a:off x="5411638" y="845349"/>
            <a:ext cx="3664573" cy="3452800"/>
          </a:xfrm>
          <a:prstGeom prst="rect">
            <a:avLst/>
          </a:prstGeom>
          <a:noFill/>
          <a:ln>
            <a:noFill/>
          </a:ln>
        </p:spPr>
      </p:pic>
      <p:sp>
        <p:nvSpPr>
          <p:cNvPr id="4" name="Text Placeholder 4">
            <a:extLst>
              <a:ext uri="{FF2B5EF4-FFF2-40B4-BE49-F238E27FC236}">
                <a16:creationId xmlns:a16="http://schemas.microsoft.com/office/drawing/2014/main" id="{72C20330-1370-49C4-A86E-2DEC231ABE83}"/>
              </a:ext>
            </a:extLst>
          </p:cNvPr>
          <p:cNvSpPr>
            <a:spLocks noGrp="1"/>
          </p:cNvSpPr>
          <p:nvPr>
            <p:ph type="body" sz="quarter" idx="10" hasCustomPrompt="1"/>
          </p:nvPr>
        </p:nvSpPr>
        <p:spPr>
          <a:xfrm>
            <a:off x="471913" y="2068128"/>
            <a:ext cx="8150451" cy="491360"/>
          </a:xfrm>
          <a:prstGeom prst="rect">
            <a:avLst/>
          </a:prstGeom>
        </p:spPr>
        <p:txBody>
          <a:bodyPr/>
          <a:lstStyle>
            <a:lvl1pPr marL="0" indent="0">
              <a:buNone/>
              <a:defRPr sz="2800" b="0" i="0">
                <a:solidFill>
                  <a:schemeClr val="bg1"/>
                </a:solidFill>
                <a:latin typeface="Lexend Light" pitchFamily="2" charset="77"/>
                <a:ea typeface="Verdana" panose="020B0604030504040204" pitchFamily="34" charset="0"/>
                <a:cs typeface="Verdana" panose="020B0604030504040204" pitchFamily="34" charset="0"/>
              </a:defRPr>
            </a:lvl1pPr>
          </a:lstStyle>
          <a:p>
            <a:pPr lvl="0"/>
            <a:r>
              <a:rPr lang="en-US" dirty="0"/>
              <a:t>TITLE SLIDE</a:t>
            </a:r>
          </a:p>
        </p:txBody>
      </p:sp>
      <p:sp>
        <p:nvSpPr>
          <p:cNvPr id="5" name="Text Placeholder 6">
            <a:extLst>
              <a:ext uri="{FF2B5EF4-FFF2-40B4-BE49-F238E27FC236}">
                <a16:creationId xmlns:a16="http://schemas.microsoft.com/office/drawing/2014/main" id="{689D2C9A-3E34-0DA4-7CB5-386F29EACDE0}"/>
              </a:ext>
            </a:extLst>
          </p:cNvPr>
          <p:cNvSpPr>
            <a:spLocks noGrp="1"/>
          </p:cNvSpPr>
          <p:nvPr>
            <p:ph type="body" sz="quarter" idx="11" hasCustomPrompt="1"/>
          </p:nvPr>
        </p:nvSpPr>
        <p:spPr>
          <a:xfrm>
            <a:off x="471913" y="2747720"/>
            <a:ext cx="8121621" cy="820738"/>
          </a:xfrm>
          <a:prstGeom prst="rect">
            <a:avLst/>
          </a:prstGeom>
        </p:spPr>
        <p:txBody>
          <a:bodyPr/>
          <a:lstStyle>
            <a:lvl1pPr marL="0" indent="0">
              <a:spcBef>
                <a:spcPts val="400"/>
              </a:spcBef>
              <a:buNone/>
              <a:defRPr sz="2000" b="0" i="0">
                <a:solidFill>
                  <a:schemeClr val="bg1"/>
                </a:solidFill>
                <a:latin typeface="Lexend Light" pitchFamily="2" charset="77"/>
                <a:ea typeface="Verdana" panose="020B0604030504040204" pitchFamily="34" charset="0"/>
                <a:cs typeface="Verdana" panose="020B0604030504040204" pitchFamily="34" charset="0"/>
              </a:defRPr>
            </a:lvl1pPr>
          </a:lstStyle>
          <a:p>
            <a:pPr lvl="0"/>
            <a:r>
              <a:rPr lang="en-US" dirty="0"/>
              <a:t>Title Slide Subtitle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 Slide Subtitle</a:t>
            </a:r>
          </a:p>
          <a:p>
            <a:pPr lvl="0"/>
            <a:endParaRPr lang="en-US" dirty="0"/>
          </a:p>
        </p:txBody>
      </p:sp>
      <p:sp>
        <p:nvSpPr>
          <p:cNvPr id="6" name="Text Placeholder 8">
            <a:extLst>
              <a:ext uri="{FF2B5EF4-FFF2-40B4-BE49-F238E27FC236}">
                <a16:creationId xmlns:a16="http://schemas.microsoft.com/office/drawing/2014/main" id="{1ED5883F-8DF2-E274-C661-2DCA2608E8CC}"/>
              </a:ext>
            </a:extLst>
          </p:cNvPr>
          <p:cNvSpPr>
            <a:spLocks noGrp="1"/>
          </p:cNvSpPr>
          <p:nvPr>
            <p:ph type="body" sz="quarter" idx="12" hasCustomPrompt="1"/>
          </p:nvPr>
        </p:nvSpPr>
        <p:spPr>
          <a:xfrm>
            <a:off x="2525713" y="4807285"/>
            <a:ext cx="4092575" cy="398462"/>
          </a:xfrm>
          <a:prstGeom prst="rect">
            <a:avLst/>
          </a:prstGeom>
        </p:spPr>
        <p:txBody>
          <a:bodyPr/>
          <a:lstStyle>
            <a:lvl1pPr marL="0" indent="0" algn="ctr">
              <a:buNone/>
              <a:defRPr sz="1400" b="0" i="0">
                <a:solidFill>
                  <a:schemeClr val="bg1"/>
                </a:solidFill>
                <a:latin typeface="Lexend Light" pitchFamily="2" charset="77"/>
                <a:ea typeface="Verdana" panose="020B0604030504040204" pitchFamily="34" charset="0"/>
                <a:cs typeface="Verdana" panose="020B0604030504040204" pitchFamily="34" charset="0"/>
              </a:defRPr>
            </a:lvl1pPr>
          </a:lstStyle>
          <a:p>
            <a:pPr lvl="0"/>
            <a:r>
              <a:rPr lang="en-US" dirty="0"/>
              <a:t>Date</a:t>
            </a:r>
          </a:p>
        </p:txBody>
      </p:sp>
    </p:spTree>
    <p:extLst>
      <p:ext uri="{BB962C8B-B14F-4D97-AF65-F5344CB8AC3E}">
        <p14:creationId xmlns:p14="http://schemas.microsoft.com/office/powerpoint/2010/main" val="3243646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Double Line Headline v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91EA0-F1D8-A065-2C54-15A9AA479625}"/>
              </a:ext>
            </a:extLst>
          </p:cNvPr>
          <p:cNvSpPr>
            <a:spLocks noGrp="1"/>
          </p:cNvSpPr>
          <p:nvPr>
            <p:ph type="title" hasCustomPrompt="1"/>
          </p:nvPr>
        </p:nvSpPr>
        <p:spPr>
          <a:xfrm>
            <a:off x="258536" y="241943"/>
            <a:ext cx="7886700" cy="274637"/>
          </a:xfrm>
        </p:spPr>
        <p:txBody>
          <a:bodyPr anchor="t">
            <a:noAutofit/>
          </a:bodyPr>
          <a:lstStyle>
            <a:lvl1pPr>
              <a:lnSpc>
                <a:spcPct val="80000"/>
              </a:lnSpc>
              <a:defRPr sz="2400" b="1" i="0">
                <a:solidFill>
                  <a:srgbClr val="007932"/>
                </a:solidFill>
                <a:latin typeface="Lexend Black" pitchFamily="2" charset="77"/>
                <a:ea typeface="Verdana" panose="020B0604030504040204" pitchFamily="34" charset="0"/>
                <a:cs typeface="Verdana" panose="020B0604030504040204" pitchFamily="34" charset="0"/>
              </a:defRPr>
            </a:lvl1pPr>
          </a:lstStyle>
          <a:p>
            <a:r>
              <a:rPr lang="en-US" dirty="0"/>
              <a:t>Slide headline</a:t>
            </a:r>
            <a:br>
              <a:rPr lang="en-US" dirty="0"/>
            </a:br>
            <a:r>
              <a:rPr lang="en-US" dirty="0"/>
              <a:t>Slide headline</a:t>
            </a:r>
            <a:br>
              <a:rPr lang="en-US" dirty="0"/>
            </a:br>
            <a:endParaRPr lang="en-US" dirty="0"/>
          </a:p>
        </p:txBody>
      </p:sp>
      <p:sp>
        <p:nvSpPr>
          <p:cNvPr id="7" name="Slide Number Placeholder 3">
            <a:extLst>
              <a:ext uri="{FF2B5EF4-FFF2-40B4-BE49-F238E27FC236}">
                <a16:creationId xmlns:a16="http://schemas.microsoft.com/office/drawing/2014/main" id="{F6900694-3466-33DD-383F-E6E9CFB60FD4}"/>
              </a:ext>
            </a:extLst>
          </p:cNvPr>
          <p:cNvSpPr>
            <a:spLocks noGrp="1"/>
          </p:cNvSpPr>
          <p:nvPr>
            <p:ph type="sldNum" sz="quarter" idx="12"/>
          </p:nvPr>
        </p:nvSpPr>
        <p:spPr>
          <a:xfrm>
            <a:off x="7002235" y="4767263"/>
            <a:ext cx="2057400" cy="274637"/>
          </a:xfrm>
          <a:prstGeom prst="rect">
            <a:avLst/>
          </a:prstGeom>
        </p:spPr>
        <p:txBody>
          <a:bodyPr/>
          <a:lstStyle>
            <a:lvl1pPr>
              <a:defRPr>
                <a:latin typeface="Lexend Light" pitchFamily="2" charset="77"/>
              </a:defRPr>
            </a:lvl1pPr>
          </a:lstStyle>
          <a:p>
            <a:fld id="{351945DB-143D-824E-A19D-F0F1F8D2BA55}" type="slidenum">
              <a:rPr lang="en-US" smtClean="0"/>
              <a:pPr/>
              <a:t>‹#›</a:t>
            </a:fld>
            <a:endParaRPr lang="en-US"/>
          </a:p>
        </p:txBody>
      </p:sp>
      <p:sp>
        <p:nvSpPr>
          <p:cNvPr id="4" name="Text Placeholder 2">
            <a:extLst>
              <a:ext uri="{FF2B5EF4-FFF2-40B4-BE49-F238E27FC236}">
                <a16:creationId xmlns:a16="http://schemas.microsoft.com/office/drawing/2014/main" id="{BD9CB196-8E14-34D1-9BEE-E1DA64EC8C0B}"/>
              </a:ext>
            </a:extLst>
          </p:cNvPr>
          <p:cNvSpPr>
            <a:spLocks noGrp="1"/>
          </p:cNvSpPr>
          <p:nvPr>
            <p:ph idx="1" hasCustomPrompt="1"/>
          </p:nvPr>
        </p:nvSpPr>
        <p:spPr>
          <a:xfrm>
            <a:off x="628650" y="1054675"/>
            <a:ext cx="7886700" cy="3262312"/>
          </a:xfrm>
          <a:prstGeom prst="rect">
            <a:avLst/>
          </a:prstGeom>
        </p:spPr>
        <p:txBody>
          <a:bodyPr vert="horz" lIns="91440" tIns="45720" rIns="91440" bIns="45720" rtlCol="0">
            <a:normAutofit/>
          </a:bodyPr>
          <a:lstStyle>
            <a:lvl1pPr marL="0" indent="0">
              <a:buNone/>
              <a:defRPr sz="2000" b="0" i="0">
                <a:solidFill>
                  <a:srgbClr val="1A4420"/>
                </a:solidFill>
                <a:latin typeface="Lexend Light" pitchFamily="2" charset="77"/>
                <a:ea typeface="Verdana" panose="020B0604030504040204" pitchFamily="34" charset="0"/>
                <a:cs typeface="Verdana" panose="020B0604030504040204" pitchFamily="34" charset="0"/>
              </a:defRPr>
            </a:lvl1pPr>
            <a:lvl2pPr marL="457200" indent="0">
              <a:buClr>
                <a:srgbClr val="1A4420"/>
              </a:buClr>
              <a:buSzPct val="100000"/>
              <a:buNone/>
              <a:defRPr sz="1600" b="0">
                <a:solidFill>
                  <a:srgbClr val="1A4420"/>
                </a:solidFill>
                <a:latin typeface="Lexend Light" pitchFamily="2" charset="77"/>
                <a:ea typeface="Verdana" panose="020B0604030504040204" pitchFamily="34" charset="0"/>
                <a:cs typeface="Verdana" panose="020B0604030504040204" pitchFamily="34" charset="0"/>
              </a:defRPr>
            </a:lvl2pPr>
            <a:lvl3pPr marL="914400" indent="0">
              <a:buClr>
                <a:srgbClr val="1A4420"/>
              </a:buClr>
              <a:buSzPct val="100000"/>
              <a:buNone/>
              <a:defRPr sz="1600" b="0">
                <a:solidFill>
                  <a:srgbClr val="1A4420"/>
                </a:solidFill>
                <a:latin typeface="Lexend Light" pitchFamily="2" charset="77"/>
                <a:ea typeface="Verdana" panose="020B0604030504040204" pitchFamily="34" charset="0"/>
                <a:cs typeface="Verdana" panose="020B0604030504040204" pitchFamily="34" charset="0"/>
              </a:defRPr>
            </a:lvl3pPr>
            <a:lvl4pPr marL="1371600" indent="0">
              <a:buClr>
                <a:srgbClr val="1A4420"/>
              </a:buClr>
              <a:buSzPct val="100000"/>
              <a:buNone/>
              <a:defRPr sz="1600" b="0">
                <a:solidFill>
                  <a:srgbClr val="1A4420"/>
                </a:solidFill>
                <a:latin typeface="Lexend Light" pitchFamily="2" charset="77"/>
                <a:ea typeface="Verdana" panose="020B0604030504040204" pitchFamily="34" charset="0"/>
                <a:cs typeface="Verdana" panose="020B0604030504040204"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3" name="Picture 2" descr="A green logo with a black background&#10;&#10;AI-generated content may be incorrect.">
            <a:extLst>
              <a:ext uri="{FF2B5EF4-FFF2-40B4-BE49-F238E27FC236}">
                <a16:creationId xmlns:a16="http://schemas.microsoft.com/office/drawing/2014/main" id="{6E9B99AD-544A-41C6-955D-D6DF1C2980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15350" y="61141"/>
            <a:ext cx="544285" cy="544285"/>
          </a:xfrm>
          <a:prstGeom prst="rect">
            <a:avLst/>
          </a:prstGeom>
        </p:spPr>
      </p:pic>
    </p:spTree>
    <p:extLst>
      <p:ext uri="{BB962C8B-B14F-4D97-AF65-F5344CB8AC3E}">
        <p14:creationId xmlns:p14="http://schemas.microsoft.com/office/powerpoint/2010/main" val="2854884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Double Line Headline v2">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F6900694-3466-33DD-383F-E6E9CFB60FD4}"/>
              </a:ext>
            </a:extLst>
          </p:cNvPr>
          <p:cNvSpPr>
            <a:spLocks noGrp="1"/>
          </p:cNvSpPr>
          <p:nvPr>
            <p:ph type="sldNum" sz="quarter" idx="12"/>
          </p:nvPr>
        </p:nvSpPr>
        <p:spPr>
          <a:xfrm>
            <a:off x="7002235" y="4767263"/>
            <a:ext cx="2057400" cy="274637"/>
          </a:xfrm>
          <a:prstGeom prst="rect">
            <a:avLst/>
          </a:prstGeom>
        </p:spPr>
        <p:txBody>
          <a:bodyPr/>
          <a:lstStyle>
            <a:lvl1pPr>
              <a:defRPr>
                <a:latin typeface="Lexend Light" pitchFamily="2" charset="77"/>
              </a:defRPr>
            </a:lvl1pPr>
          </a:lstStyle>
          <a:p>
            <a:fld id="{351945DB-143D-824E-A19D-F0F1F8D2BA55}" type="slidenum">
              <a:rPr lang="en-US" smtClean="0"/>
              <a:pPr/>
              <a:t>‹#›</a:t>
            </a:fld>
            <a:endParaRPr lang="en-US"/>
          </a:p>
        </p:txBody>
      </p:sp>
      <p:sp>
        <p:nvSpPr>
          <p:cNvPr id="4" name="Text Placeholder 2">
            <a:extLst>
              <a:ext uri="{FF2B5EF4-FFF2-40B4-BE49-F238E27FC236}">
                <a16:creationId xmlns:a16="http://schemas.microsoft.com/office/drawing/2014/main" id="{BD9CB196-8E14-34D1-9BEE-E1DA64EC8C0B}"/>
              </a:ext>
            </a:extLst>
          </p:cNvPr>
          <p:cNvSpPr>
            <a:spLocks noGrp="1"/>
          </p:cNvSpPr>
          <p:nvPr>
            <p:ph idx="1" hasCustomPrompt="1"/>
          </p:nvPr>
        </p:nvSpPr>
        <p:spPr>
          <a:xfrm>
            <a:off x="628650" y="1054675"/>
            <a:ext cx="7886700" cy="3262312"/>
          </a:xfrm>
          <a:prstGeom prst="rect">
            <a:avLst/>
          </a:prstGeom>
        </p:spPr>
        <p:txBody>
          <a:bodyPr vert="horz" lIns="91440" tIns="45720" rIns="91440" bIns="45720" rtlCol="0">
            <a:normAutofit/>
          </a:bodyPr>
          <a:lstStyle>
            <a:lvl1pPr marL="0" indent="0">
              <a:buNone/>
              <a:defRPr sz="2000" b="0" i="0">
                <a:solidFill>
                  <a:srgbClr val="1A4420"/>
                </a:solidFill>
                <a:latin typeface="Lexend Light" pitchFamily="2" charset="77"/>
                <a:ea typeface="Verdana" panose="020B0604030504040204" pitchFamily="34" charset="0"/>
                <a:cs typeface="Verdana" panose="020B0604030504040204" pitchFamily="34" charset="0"/>
              </a:defRPr>
            </a:lvl1pPr>
            <a:lvl2pPr marL="457200" indent="0">
              <a:buClr>
                <a:srgbClr val="1A4420"/>
              </a:buClr>
              <a:buSzPct val="100000"/>
              <a:buNone/>
              <a:defRPr sz="1600" b="0">
                <a:solidFill>
                  <a:srgbClr val="1A4420"/>
                </a:solidFill>
                <a:latin typeface="Lexend Light" pitchFamily="2" charset="77"/>
                <a:ea typeface="Verdana" panose="020B0604030504040204" pitchFamily="34" charset="0"/>
                <a:cs typeface="Verdana" panose="020B0604030504040204" pitchFamily="34" charset="0"/>
              </a:defRPr>
            </a:lvl2pPr>
            <a:lvl3pPr marL="914400" indent="0">
              <a:buClr>
                <a:srgbClr val="1A4420"/>
              </a:buClr>
              <a:buSzPct val="100000"/>
              <a:buNone/>
              <a:defRPr sz="1600" b="0">
                <a:solidFill>
                  <a:srgbClr val="1A4420"/>
                </a:solidFill>
                <a:latin typeface="Lexend Light" pitchFamily="2" charset="77"/>
                <a:ea typeface="Verdana" panose="020B0604030504040204" pitchFamily="34" charset="0"/>
                <a:cs typeface="Verdana" panose="020B0604030504040204" pitchFamily="34" charset="0"/>
              </a:defRPr>
            </a:lvl3pPr>
            <a:lvl4pPr marL="1371600" indent="0">
              <a:buClr>
                <a:srgbClr val="1A4420"/>
              </a:buClr>
              <a:buSzPct val="100000"/>
              <a:buNone/>
              <a:defRPr sz="1600" b="0">
                <a:solidFill>
                  <a:srgbClr val="1A4420"/>
                </a:solidFill>
                <a:latin typeface="Lexend Light" pitchFamily="2" charset="77"/>
                <a:ea typeface="Verdana" panose="020B0604030504040204" pitchFamily="34" charset="0"/>
                <a:cs typeface="Verdana" panose="020B0604030504040204"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 name="Title 1">
            <a:extLst>
              <a:ext uri="{FF2B5EF4-FFF2-40B4-BE49-F238E27FC236}">
                <a16:creationId xmlns:a16="http://schemas.microsoft.com/office/drawing/2014/main" id="{02C831AF-B3B6-C2E1-926E-B228740F3979}"/>
              </a:ext>
            </a:extLst>
          </p:cNvPr>
          <p:cNvSpPr>
            <a:spLocks noGrp="1"/>
          </p:cNvSpPr>
          <p:nvPr>
            <p:ph type="title" hasCustomPrompt="1"/>
          </p:nvPr>
        </p:nvSpPr>
        <p:spPr>
          <a:xfrm>
            <a:off x="258536" y="241943"/>
            <a:ext cx="7886700" cy="274637"/>
          </a:xfrm>
        </p:spPr>
        <p:txBody>
          <a:bodyPr anchor="t">
            <a:noAutofit/>
          </a:bodyPr>
          <a:lstStyle>
            <a:lvl1pPr>
              <a:lnSpc>
                <a:spcPct val="80000"/>
              </a:lnSpc>
              <a:defRPr sz="2400" b="1" i="0">
                <a:solidFill>
                  <a:srgbClr val="007932"/>
                </a:solidFill>
                <a:latin typeface="Lexend Black" pitchFamily="2" charset="77"/>
                <a:ea typeface="Verdana" panose="020B0604030504040204" pitchFamily="34" charset="0"/>
                <a:cs typeface="Verdana" panose="020B0604030504040204" pitchFamily="34" charset="0"/>
              </a:defRPr>
            </a:lvl1pPr>
          </a:lstStyle>
          <a:p>
            <a:r>
              <a:rPr lang="en-US" dirty="0"/>
              <a:t>Slide headline</a:t>
            </a:r>
            <a:br>
              <a:rPr lang="en-US" dirty="0"/>
            </a:br>
            <a:r>
              <a:rPr lang="en-US" dirty="0"/>
              <a:t>Slide headline</a:t>
            </a:r>
            <a:br>
              <a:rPr lang="en-US" dirty="0"/>
            </a:br>
            <a:br>
              <a:rPr lang="en-US" dirty="0"/>
            </a:br>
            <a:endParaRPr lang="en-US" dirty="0"/>
          </a:p>
        </p:txBody>
      </p:sp>
    </p:spTree>
    <p:extLst>
      <p:ext uri="{BB962C8B-B14F-4D97-AF65-F5344CB8AC3E}">
        <p14:creationId xmlns:p14="http://schemas.microsoft.com/office/powerpoint/2010/main" val="959922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SLIDE: Single Line w/Bullets Headline v1 w/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91EA0-F1D8-A065-2C54-15A9AA479625}"/>
              </a:ext>
            </a:extLst>
          </p:cNvPr>
          <p:cNvSpPr>
            <a:spLocks noGrp="1"/>
          </p:cNvSpPr>
          <p:nvPr>
            <p:ph type="title" hasCustomPrompt="1"/>
          </p:nvPr>
        </p:nvSpPr>
        <p:spPr>
          <a:xfrm>
            <a:off x="258536" y="202180"/>
            <a:ext cx="7886700" cy="274637"/>
          </a:xfrm>
        </p:spPr>
        <p:txBody>
          <a:bodyPr>
            <a:noAutofit/>
          </a:bodyPr>
          <a:lstStyle>
            <a:lvl1pPr>
              <a:defRPr sz="2400" b="1" i="0">
                <a:solidFill>
                  <a:srgbClr val="007932"/>
                </a:solidFill>
                <a:latin typeface="Lexend Black" pitchFamily="2" charset="77"/>
                <a:ea typeface="Verdana" panose="020B0604030504040204" pitchFamily="34" charset="0"/>
                <a:cs typeface="Verdana" panose="020B0604030504040204" pitchFamily="34" charset="0"/>
              </a:defRPr>
            </a:lvl1pPr>
          </a:lstStyle>
          <a:p>
            <a:r>
              <a:rPr lang="en-US" dirty="0"/>
              <a:t>Slide headline</a:t>
            </a:r>
          </a:p>
        </p:txBody>
      </p:sp>
      <p:sp>
        <p:nvSpPr>
          <p:cNvPr id="7" name="Slide Number Placeholder 3">
            <a:extLst>
              <a:ext uri="{FF2B5EF4-FFF2-40B4-BE49-F238E27FC236}">
                <a16:creationId xmlns:a16="http://schemas.microsoft.com/office/drawing/2014/main" id="{F6900694-3466-33DD-383F-E6E9CFB60FD4}"/>
              </a:ext>
            </a:extLst>
          </p:cNvPr>
          <p:cNvSpPr>
            <a:spLocks noGrp="1"/>
          </p:cNvSpPr>
          <p:nvPr>
            <p:ph type="sldNum" sz="quarter" idx="12"/>
          </p:nvPr>
        </p:nvSpPr>
        <p:spPr>
          <a:xfrm>
            <a:off x="7002235" y="4767263"/>
            <a:ext cx="2057400" cy="274637"/>
          </a:xfrm>
          <a:prstGeom prst="rect">
            <a:avLst/>
          </a:prstGeom>
        </p:spPr>
        <p:txBody>
          <a:bodyPr/>
          <a:lstStyle>
            <a:lvl1pPr>
              <a:defRPr>
                <a:latin typeface="Lexend Light" pitchFamily="2" charset="77"/>
              </a:defRPr>
            </a:lvl1pPr>
          </a:lstStyle>
          <a:p>
            <a:fld id="{351945DB-143D-824E-A19D-F0F1F8D2BA55}" type="slidenum">
              <a:rPr lang="en-US" smtClean="0"/>
              <a:pPr/>
              <a:t>‹#›</a:t>
            </a:fld>
            <a:endParaRPr lang="en-US" dirty="0"/>
          </a:p>
        </p:txBody>
      </p:sp>
      <p:pic>
        <p:nvPicPr>
          <p:cNvPr id="3" name="Picture 2" descr="A green logo with a black background&#10;&#10;AI-generated content may be incorrect.">
            <a:extLst>
              <a:ext uri="{FF2B5EF4-FFF2-40B4-BE49-F238E27FC236}">
                <a16:creationId xmlns:a16="http://schemas.microsoft.com/office/drawing/2014/main" id="{6E9B99AD-544A-41C6-955D-D6DF1C2980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15350" y="61141"/>
            <a:ext cx="544285" cy="544285"/>
          </a:xfrm>
          <a:prstGeom prst="rect">
            <a:avLst/>
          </a:prstGeom>
        </p:spPr>
      </p:pic>
      <p:sp>
        <p:nvSpPr>
          <p:cNvPr id="5" name="Text Placeholder 2">
            <a:extLst>
              <a:ext uri="{FF2B5EF4-FFF2-40B4-BE49-F238E27FC236}">
                <a16:creationId xmlns:a16="http://schemas.microsoft.com/office/drawing/2014/main" id="{3BEF1C7A-697A-D8A4-C355-93820D2E98A8}"/>
              </a:ext>
            </a:extLst>
          </p:cNvPr>
          <p:cNvSpPr>
            <a:spLocks noGrp="1"/>
          </p:cNvSpPr>
          <p:nvPr>
            <p:ph idx="13"/>
          </p:nvPr>
        </p:nvSpPr>
        <p:spPr>
          <a:xfrm>
            <a:off x="628650" y="940594"/>
            <a:ext cx="7886700" cy="3262312"/>
          </a:xfrm>
          <a:prstGeom prst="rect">
            <a:avLst/>
          </a:prstGeom>
        </p:spPr>
        <p:txBody>
          <a:bodyPr vert="horz" lIns="91440" tIns="45720" rIns="91440" bIns="45720" rtlCol="0">
            <a:normAutofit/>
          </a:bodyPr>
          <a:lstStyle>
            <a:lvl1pPr marL="228600" indent="-182880">
              <a:buClr>
                <a:schemeClr val="tx1"/>
              </a:buClr>
              <a:buFont typeface="Arial" panose="020B0604020202020204" pitchFamily="34" charset="0"/>
              <a:buChar char="•"/>
              <a:defRPr sz="2000" b="0" i="0">
                <a:solidFill>
                  <a:srgbClr val="1A4420"/>
                </a:solidFill>
                <a:latin typeface="Lexend Light" pitchFamily="2" charset="77"/>
                <a:ea typeface="Verdana" panose="020B0604030504040204" pitchFamily="34" charset="0"/>
                <a:cs typeface="Verdana" panose="020B0604030504040204" pitchFamily="34" charset="0"/>
              </a:defRPr>
            </a:lvl1pPr>
            <a:lvl2pPr marL="685800" indent="-182880">
              <a:buClr>
                <a:srgbClr val="1A4420"/>
              </a:buClr>
              <a:buSzPct val="100000"/>
              <a:buFont typeface="Arial" panose="020B0604020202020204" pitchFamily="34" charset="0"/>
              <a:buChar char="•"/>
              <a:defRPr sz="1600">
                <a:solidFill>
                  <a:srgbClr val="1A4420"/>
                </a:solidFill>
                <a:latin typeface="Lexend Light" pitchFamily="2" charset="77"/>
                <a:ea typeface="Verdana" panose="020B0604030504040204" pitchFamily="34" charset="0"/>
                <a:cs typeface="Verdana" panose="020B0604030504040204" pitchFamily="34" charset="0"/>
              </a:defRPr>
            </a:lvl2pPr>
            <a:lvl3pPr marL="1143000" indent="-182880">
              <a:buClr>
                <a:srgbClr val="1A4420"/>
              </a:buClr>
              <a:buSzPct val="100000"/>
              <a:buFont typeface="Arial" panose="020B0604020202020204" pitchFamily="34" charset="0"/>
              <a:buChar char="•"/>
              <a:defRPr sz="1600">
                <a:solidFill>
                  <a:srgbClr val="1A4420"/>
                </a:solidFill>
                <a:latin typeface="Lexend Light" pitchFamily="2" charset="77"/>
                <a:ea typeface="Verdana" panose="020B0604030504040204" pitchFamily="34" charset="0"/>
                <a:cs typeface="Verdana" panose="020B0604030504040204" pitchFamily="34" charset="0"/>
              </a:defRPr>
            </a:lvl3pPr>
            <a:lvl4pPr marL="1600200" indent="-182880">
              <a:buClr>
                <a:srgbClr val="1A4420"/>
              </a:buClr>
              <a:buSzPct val="100000"/>
              <a:buFont typeface="Arial" panose="020B0604020202020204" pitchFamily="34" charset="0"/>
              <a:buChar char="•"/>
              <a:defRPr sz="1600">
                <a:solidFill>
                  <a:srgbClr val="1A4420"/>
                </a:solidFill>
                <a:latin typeface="Lexend Light" pitchFamily="2" charset="77"/>
                <a:ea typeface="Verdana" panose="020B0604030504040204" pitchFamily="34" charset="0"/>
                <a:cs typeface="Verdana" panose="020B0604030504040204"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6504455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 SLIDE: Single Line Headline v2 w/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91EA0-F1D8-A065-2C54-15A9AA479625}"/>
              </a:ext>
            </a:extLst>
          </p:cNvPr>
          <p:cNvSpPr>
            <a:spLocks noGrp="1"/>
          </p:cNvSpPr>
          <p:nvPr>
            <p:ph type="title" hasCustomPrompt="1"/>
          </p:nvPr>
        </p:nvSpPr>
        <p:spPr>
          <a:xfrm>
            <a:off x="258536" y="202180"/>
            <a:ext cx="7886700" cy="274637"/>
          </a:xfrm>
        </p:spPr>
        <p:txBody>
          <a:bodyPr>
            <a:noAutofit/>
          </a:bodyPr>
          <a:lstStyle>
            <a:lvl1pPr>
              <a:defRPr sz="2400" b="1" i="0">
                <a:solidFill>
                  <a:srgbClr val="007932"/>
                </a:solidFill>
                <a:latin typeface="Lexend Black" pitchFamily="2" charset="77"/>
                <a:ea typeface="Verdana" panose="020B0604030504040204" pitchFamily="34" charset="0"/>
                <a:cs typeface="Verdana" panose="020B0604030504040204" pitchFamily="34" charset="0"/>
              </a:defRPr>
            </a:lvl1pPr>
          </a:lstStyle>
          <a:p>
            <a:r>
              <a:rPr lang="en-US" dirty="0"/>
              <a:t>Slide headline</a:t>
            </a:r>
          </a:p>
        </p:txBody>
      </p:sp>
      <p:sp>
        <p:nvSpPr>
          <p:cNvPr id="7" name="Slide Number Placeholder 3">
            <a:extLst>
              <a:ext uri="{FF2B5EF4-FFF2-40B4-BE49-F238E27FC236}">
                <a16:creationId xmlns:a16="http://schemas.microsoft.com/office/drawing/2014/main" id="{F6900694-3466-33DD-383F-E6E9CFB60FD4}"/>
              </a:ext>
            </a:extLst>
          </p:cNvPr>
          <p:cNvSpPr>
            <a:spLocks noGrp="1"/>
          </p:cNvSpPr>
          <p:nvPr>
            <p:ph type="sldNum" sz="quarter" idx="12"/>
          </p:nvPr>
        </p:nvSpPr>
        <p:spPr>
          <a:xfrm>
            <a:off x="7002235" y="4767263"/>
            <a:ext cx="2057400" cy="274637"/>
          </a:xfrm>
          <a:prstGeom prst="rect">
            <a:avLst/>
          </a:prstGeom>
        </p:spPr>
        <p:txBody>
          <a:bodyPr/>
          <a:lstStyle>
            <a:lvl1pPr>
              <a:defRPr>
                <a:latin typeface="Lexend Light" pitchFamily="2" charset="77"/>
              </a:defRPr>
            </a:lvl1pPr>
          </a:lstStyle>
          <a:p>
            <a:fld id="{351945DB-143D-824E-A19D-F0F1F8D2BA55}" type="slidenum">
              <a:rPr lang="en-US" smtClean="0"/>
              <a:pPr/>
              <a:t>‹#›</a:t>
            </a:fld>
            <a:endParaRPr lang="en-US"/>
          </a:p>
        </p:txBody>
      </p:sp>
      <p:sp>
        <p:nvSpPr>
          <p:cNvPr id="4" name="Text Placeholder 2">
            <a:extLst>
              <a:ext uri="{FF2B5EF4-FFF2-40B4-BE49-F238E27FC236}">
                <a16:creationId xmlns:a16="http://schemas.microsoft.com/office/drawing/2014/main" id="{842186E5-D562-F6BD-AE33-918FCF1DCFF5}"/>
              </a:ext>
            </a:extLst>
          </p:cNvPr>
          <p:cNvSpPr>
            <a:spLocks noGrp="1"/>
          </p:cNvSpPr>
          <p:nvPr>
            <p:ph idx="13"/>
          </p:nvPr>
        </p:nvSpPr>
        <p:spPr>
          <a:xfrm>
            <a:off x="628650" y="940594"/>
            <a:ext cx="7886700" cy="3262312"/>
          </a:xfrm>
          <a:prstGeom prst="rect">
            <a:avLst/>
          </a:prstGeom>
        </p:spPr>
        <p:txBody>
          <a:bodyPr vert="horz" lIns="91440" tIns="45720" rIns="91440" bIns="45720" rtlCol="0">
            <a:normAutofit/>
          </a:bodyPr>
          <a:lstStyle>
            <a:lvl1pPr marL="228600" indent="-182880">
              <a:buClr>
                <a:schemeClr val="tx1"/>
              </a:buClr>
              <a:buFont typeface="Arial" panose="020B0604020202020204" pitchFamily="34" charset="0"/>
              <a:buChar char="•"/>
              <a:defRPr sz="2000" b="0" i="0">
                <a:solidFill>
                  <a:srgbClr val="1A4420"/>
                </a:solidFill>
                <a:latin typeface="Lexend Light" pitchFamily="2" charset="77"/>
                <a:ea typeface="Verdana" panose="020B0604030504040204" pitchFamily="34" charset="0"/>
                <a:cs typeface="Verdana" panose="020B0604030504040204" pitchFamily="34" charset="0"/>
              </a:defRPr>
            </a:lvl1pPr>
            <a:lvl2pPr marL="685800" indent="-182880">
              <a:buClr>
                <a:srgbClr val="1A4420"/>
              </a:buClr>
              <a:buSzPct val="100000"/>
              <a:buFont typeface="Arial" panose="020B0604020202020204" pitchFamily="34" charset="0"/>
              <a:buChar char="•"/>
              <a:defRPr sz="1600">
                <a:solidFill>
                  <a:srgbClr val="1A4420"/>
                </a:solidFill>
                <a:latin typeface="Lexend Light" pitchFamily="2" charset="77"/>
                <a:ea typeface="Verdana" panose="020B0604030504040204" pitchFamily="34" charset="0"/>
                <a:cs typeface="Verdana" panose="020B0604030504040204" pitchFamily="34" charset="0"/>
              </a:defRPr>
            </a:lvl2pPr>
            <a:lvl3pPr marL="1143000" indent="-182880">
              <a:buClr>
                <a:srgbClr val="1A4420"/>
              </a:buClr>
              <a:buSzPct val="100000"/>
              <a:buFont typeface="Arial" panose="020B0604020202020204" pitchFamily="34" charset="0"/>
              <a:buChar char="•"/>
              <a:defRPr sz="1600">
                <a:solidFill>
                  <a:srgbClr val="1A4420"/>
                </a:solidFill>
                <a:latin typeface="Lexend Light" pitchFamily="2" charset="77"/>
                <a:ea typeface="Verdana" panose="020B0604030504040204" pitchFamily="34" charset="0"/>
                <a:cs typeface="Verdana" panose="020B0604030504040204" pitchFamily="34" charset="0"/>
              </a:defRPr>
            </a:lvl3pPr>
            <a:lvl4pPr marL="1600200" indent="-182880">
              <a:buClr>
                <a:srgbClr val="1A4420"/>
              </a:buClr>
              <a:buSzPct val="100000"/>
              <a:buFont typeface="Arial" panose="020B0604020202020204" pitchFamily="34" charset="0"/>
              <a:buChar char="•"/>
              <a:defRPr sz="1600">
                <a:solidFill>
                  <a:srgbClr val="1A4420"/>
                </a:solidFill>
                <a:latin typeface="Lexend Light" pitchFamily="2" charset="77"/>
                <a:ea typeface="Verdana" panose="020B0604030504040204" pitchFamily="34" charset="0"/>
                <a:cs typeface="Verdana" panose="020B0604030504040204"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108879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SLIDE: Double Line Headline v1 w/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91EA0-F1D8-A065-2C54-15A9AA479625}"/>
              </a:ext>
            </a:extLst>
          </p:cNvPr>
          <p:cNvSpPr>
            <a:spLocks noGrp="1"/>
          </p:cNvSpPr>
          <p:nvPr>
            <p:ph type="title" hasCustomPrompt="1"/>
          </p:nvPr>
        </p:nvSpPr>
        <p:spPr>
          <a:xfrm>
            <a:off x="258536" y="241943"/>
            <a:ext cx="7886700" cy="274637"/>
          </a:xfrm>
        </p:spPr>
        <p:txBody>
          <a:bodyPr anchor="t">
            <a:noAutofit/>
          </a:bodyPr>
          <a:lstStyle>
            <a:lvl1pPr>
              <a:lnSpc>
                <a:spcPct val="80000"/>
              </a:lnSpc>
              <a:defRPr sz="2400" b="1" i="0">
                <a:solidFill>
                  <a:srgbClr val="007932"/>
                </a:solidFill>
                <a:latin typeface="Lexend Black" pitchFamily="2" charset="77"/>
                <a:ea typeface="Verdana" panose="020B0604030504040204" pitchFamily="34" charset="0"/>
                <a:cs typeface="Verdana" panose="020B0604030504040204" pitchFamily="34" charset="0"/>
              </a:defRPr>
            </a:lvl1pPr>
          </a:lstStyle>
          <a:p>
            <a:r>
              <a:rPr lang="en-US" dirty="0"/>
              <a:t>Slide headline</a:t>
            </a:r>
            <a:br>
              <a:rPr lang="en-US" dirty="0"/>
            </a:br>
            <a:r>
              <a:rPr lang="en-US" dirty="0"/>
              <a:t>Slide headline</a:t>
            </a:r>
            <a:br>
              <a:rPr lang="en-US" dirty="0"/>
            </a:br>
            <a:br>
              <a:rPr lang="en-US" dirty="0"/>
            </a:br>
            <a:endParaRPr lang="en-US" dirty="0"/>
          </a:p>
        </p:txBody>
      </p:sp>
      <p:sp>
        <p:nvSpPr>
          <p:cNvPr id="7" name="Slide Number Placeholder 3">
            <a:extLst>
              <a:ext uri="{FF2B5EF4-FFF2-40B4-BE49-F238E27FC236}">
                <a16:creationId xmlns:a16="http://schemas.microsoft.com/office/drawing/2014/main" id="{F6900694-3466-33DD-383F-E6E9CFB60FD4}"/>
              </a:ext>
            </a:extLst>
          </p:cNvPr>
          <p:cNvSpPr>
            <a:spLocks noGrp="1"/>
          </p:cNvSpPr>
          <p:nvPr>
            <p:ph type="sldNum" sz="quarter" idx="12"/>
          </p:nvPr>
        </p:nvSpPr>
        <p:spPr>
          <a:xfrm>
            <a:off x="7002235" y="4767263"/>
            <a:ext cx="2057400" cy="274637"/>
          </a:xfrm>
          <a:prstGeom prst="rect">
            <a:avLst/>
          </a:prstGeom>
        </p:spPr>
        <p:txBody>
          <a:bodyPr/>
          <a:lstStyle>
            <a:lvl1pPr>
              <a:defRPr>
                <a:latin typeface="Lexend Light" pitchFamily="2" charset="77"/>
              </a:defRPr>
            </a:lvl1pPr>
          </a:lstStyle>
          <a:p>
            <a:fld id="{351945DB-143D-824E-A19D-F0F1F8D2BA55}" type="slidenum">
              <a:rPr lang="en-US" smtClean="0"/>
              <a:pPr/>
              <a:t>‹#›</a:t>
            </a:fld>
            <a:endParaRPr lang="en-US"/>
          </a:p>
        </p:txBody>
      </p:sp>
      <p:pic>
        <p:nvPicPr>
          <p:cNvPr id="3" name="Picture 2" descr="A green logo with a black background&#10;&#10;AI-generated content may be incorrect.">
            <a:extLst>
              <a:ext uri="{FF2B5EF4-FFF2-40B4-BE49-F238E27FC236}">
                <a16:creationId xmlns:a16="http://schemas.microsoft.com/office/drawing/2014/main" id="{6E9B99AD-544A-41C6-955D-D6DF1C2980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15350" y="61141"/>
            <a:ext cx="544285" cy="544285"/>
          </a:xfrm>
          <a:prstGeom prst="rect">
            <a:avLst/>
          </a:prstGeom>
        </p:spPr>
      </p:pic>
      <p:sp>
        <p:nvSpPr>
          <p:cNvPr id="4" name="Text Placeholder 2">
            <a:extLst>
              <a:ext uri="{FF2B5EF4-FFF2-40B4-BE49-F238E27FC236}">
                <a16:creationId xmlns:a16="http://schemas.microsoft.com/office/drawing/2014/main" id="{3ED0D1EE-1A2B-9D92-C931-865FB58FBF54}"/>
              </a:ext>
            </a:extLst>
          </p:cNvPr>
          <p:cNvSpPr>
            <a:spLocks noGrp="1"/>
          </p:cNvSpPr>
          <p:nvPr>
            <p:ph idx="13"/>
          </p:nvPr>
        </p:nvSpPr>
        <p:spPr>
          <a:xfrm>
            <a:off x="628650" y="1260867"/>
            <a:ext cx="7886700" cy="3262312"/>
          </a:xfrm>
          <a:prstGeom prst="rect">
            <a:avLst/>
          </a:prstGeom>
        </p:spPr>
        <p:txBody>
          <a:bodyPr vert="horz" lIns="91440" tIns="45720" rIns="91440" bIns="45720" rtlCol="0">
            <a:normAutofit/>
          </a:bodyPr>
          <a:lstStyle>
            <a:lvl1pPr marL="228600" indent="-182880">
              <a:buClr>
                <a:schemeClr val="tx1"/>
              </a:buClr>
              <a:buFont typeface="Arial" panose="020B0604020202020204" pitchFamily="34" charset="0"/>
              <a:buChar char="•"/>
              <a:defRPr sz="2000" b="0" i="0">
                <a:solidFill>
                  <a:srgbClr val="1A4420"/>
                </a:solidFill>
                <a:latin typeface="Lexend Light" pitchFamily="2" charset="77"/>
                <a:ea typeface="Verdana" panose="020B0604030504040204" pitchFamily="34" charset="0"/>
                <a:cs typeface="Verdana" panose="020B0604030504040204" pitchFamily="34" charset="0"/>
              </a:defRPr>
            </a:lvl1pPr>
            <a:lvl2pPr marL="685800" indent="-182880">
              <a:buClr>
                <a:srgbClr val="1A4420"/>
              </a:buClr>
              <a:buSzPct val="100000"/>
              <a:buFont typeface="Arial" panose="020B0604020202020204" pitchFamily="34" charset="0"/>
              <a:buChar char="•"/>
              <a:defRPr sz="1600">
                <a:solidFill>
                  <a:srgbClr val="1A4420"/>
                </a:solidFill>
                <a:latin typeface="Lexend Light" pitchFamily="2" charset="77"/>
                <a:ea typeface="Verdana" panose="020B0604030504040204" pitchFamily="34" charset="0"/>
                <a:cs typeface="Verdana" panose="020B0604030504040204" pitchFamily="34" charset="0"/>
              </a:defRPr>
            </a:lvl2pPr>
            <a:lvl3pPr marL="1143000" indent="-182880">
              <a:buClr>
                <a:srgbClr val="1A4420"/>
              </a:buClr>
              <a:buSzPct val="100000"/>
              <a:buFont typeface="Arial" panose="020B0604020202020204" pitchFamily="34" charset="0"/>
              <a:buChar char="•"/>
              <a:defRPr sz="1600">
                <a:solidFill>
                  <a:srgbClr val="1A4420"/>
                </a:solidFill>
                <a:latin typeface="Lexend Light" pitchFamily="2" charset="77"/>
                <a:ea typeface="Verdana" panose="020B0604030504040204" pitchFamily="34" charset="0"/>
                <a:cs typeface="Verdana" panose="020B0604030504040204" pitchFamily="34" charset="0"/>
              </a:defRPr>
            </a:lvl3pPr>
            <a:lvl4pPr marL="1600200" indent="-182880">
              <a:buClr>
                <a:srgbClr val="1A4420"/>
              </a:buClr>
              <a:buSzPct val="100000"/>
              <a:buFont typeface="Arial" panose="020B0604020202020204" pitchFamily="34" charset="0"/>
              <a:buChar char="•"/>
              <a:defRPr sz="1600">
                <a:solidFill>
                  <a:srgbClr val="1A4420"/>
                </a:solidFill>
                <a:latin typeface="Lexend Light" pitchFamily="2" charset="77"/>
                <a:ea typeface="Verdana" panose="020B0604030504040204" pitchFamily="34" charset="0"/>
                <a:cs typeface="Verdana" panose="020B0604030504040204"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6983578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SLIDE: Double Line Headline v2 w/Bullets">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F6900694-3466-33DD-383F-E6E9CFB60FD4}"/>
              </a:ext>
            </a:extLst>
          </p:cNvPr>
          <p:cNvSpPr>
            <a:spLocks noGrp="1"/>
          </p:cNvSpPr>
          <p:nvPr>
            <p:ph type="sldNum" sz="quarter" idx="12"/>
          </p:nvPr>
        </p:nvSpPr>
        <p:spPr>
          <a:xfrm>
            <a:off x="7002235" y="4767263"/>
            <a:ext cx="2057400" cy="274637"/>
          </a:xfrm>
          <a:prstGeom prst="rect">
            <a:avLst/>
          </a:prstGeom>
        </p:spPr>
        <p:txBody>
          <a:bodyPr/>
          <a:lstStyle>
            <a:lvl1pPr>
              <a:defRPr>
                <a:latin typeface="Lexend Light" pitchFamily="2" charset="77"/>
              </a:defRPr>
            </a:lvl1pPr>
          </a:lstStyle>
          <a:p>
            <a:fld id="{351945DB-143D-824E-A19D-F0F1F8D2BA55}" type="slidenum">
              <a:rPr lang="en-US" smtClean="0"/>
              <a:pPr/>
              <a:t>‹#›</a:t>
            </a:fld>
            <a:endParaRPr lang="en-US"/>
          </a:p>
        </p:txBody>
      </p:sp>
      <p:sp>
        <p:nvSpPr>
          <p:cNvPr id="3" name="Title 1">
            <a:extLst>
              <a:ext uri="{FF2B5EF4-FFF2-40B4-BE49-F238E27FC236}">
                <a16:creationId xmlns:a16="http://schemas.microsoft.com/office/drawing/2014/main" id="{02C831AF-B3B6-C2E1-926E-B228740F3979}"/>
              </a:ext>
            </a:extLst>
          </p:cNvPr>
          <p:cNvSpPr>
            <a:spLocks noGrp="1"/>
          </p:cNvSpPr>
          <p:nvPr>
            <p:ph type="title" hasCustomPrompt="1"/>
          </p:nvPr>
        </p:nvSpPr>
        <p:spPr>
          <a:xfrm>
            <a:off x="258536" y="241943"/>
            <a:ext cx="7886700" cy="274637"/>
          </a:xfrm>
        </p:spPr>
        <p:txBody>
          <a:bodyPr anchor="t">
            <a:noAutofit/>
          </a:bodyPr>
          <a:lstStyle>
            <a:lvl1pPr>
              <a:lnSpc>
                <a:spcPct val="80000"/>
              </a:lnSpc>
              <a:defRPr sz="2400" b="1" i="0">
                <a:solidFill>
                  <a:srgbClr val="007932"/>
                </a:solidFill>
                <a:latin typeface="Lexend Black" pitchFamily="2" charset="77"/>
                <a:ea typeface="Verdana" panose="020B0604030504040204" pitchFamily="34" charset="0"/>
                <a:cs typeface="Verdana" panose="020B0604030504040204" pitchFamily="34" charset="0"/>
              </a:defRPr>
            </a:lvl1pPr>
          </a:lstStyle>
          <a:p>
            <a:r>
              <a:rPr lang="en-US" dirty="0"/>
              <a:t>Slide headline</a:t>
            </a:r>
            <a:br>
              <a:rPr lang="en-US" dirty="0"/>
            </a:br>
            <a:r>
              <a:rPr lang="en-US" dirty="0"/>
              <a:t>Slide headline</a:t>
            </a:r>
            <a:br>
              <a:rPr lang="en-US" dirty="0"/>
            </a:br>
            <a:br>
              <a:rPr lang="en-US" dirty="0"/>
            </a:br>
            <a:endParaRPr lang="en-US" dirty="0"/>
          </a:p>
        </p:txBody>
      </p:sp>
      <p:sp>
        <p:nvSpPr>
          <p:cNvPr id="4" name="Text Placeholder 2">
            <a:extLst>
              <a:ext uri="{FF2B5EF4-FFF2-40B4-BE49-F238E27FC236}">
                <a16:creationId xmlns:a16="http://schemas.microsoft.com/office/drawing/2014/main" id="{241BDC51-A1D6-5630-812E-298A3C3FABC6}"/>
              </a:ext>
            </a:extLst>
          </p:cNvPr>
          <p:cNvSpPr>
            <a:spLocks noGrp="1"/>
          </p:cNvSpPr>
          <p:nvPr>
            <p:ph idx="13"/>
          </p:nvPr>
        </p:nvSpPr>
        <p:spPr>
          <a:xfrm>
            <a:off x="628650" y="1260867"/>
            <a:ext cx="7886700" cy="3262312"/>
          </a:xfrm>
          <a:prstGeom prst="rect">
            <a:avLst/>
          </a:prstGeom>
        </p:spPr>
        <p:txBody>
          <a:bodyPr vert="horz" lIns="91440" tIns="45720" rIns="91440" bIns="45720" rtlCol="0">
            <a:normAutofit/>
          </a:bodyPr>
          <a:lstStyle>
            <a:lvl1pPr marL="228600" indent="-182880">
              <a:buClr>
                <a:schemeClr val="tx1"/>
              </a:buClr>
              <a:buFont typeface="Arial" panose="020B0604020202020204" pitchFamily="34" charset="0"/>
              <a:buChar char="•"/>
              <a:defRPr sz="2000" b="0" i="0">
                <a:solidFill>
                  <a:srgbClr val="1A4420"/>
                </a:solidFill>
                <a:latin typeface="Lexend Light" pitchFamily="2" charset="77"/>
                <a:ea typeface="Verdana" panose="020B0604030504040204" pitchFamily="34" charset="0"/>
                <a:cs typeface="Verdana" panose="020B0604030504040204" pitchFamily="34" charset="0"/>
              </a:defRPr>
            </a:lvl1pPr>
            <a:lvl2pPr marL="685800" indent="-182880">
              <a:buClr>
                <a:srgbClr val="1A4420"/>
              </a:buClr>
              <a:buSzPct val="100000"/>
              <a:buFont typeface="Arial" panose="020B0604020202020204" pitchFamily="34" charset="0"/>
              <a:buChar char="•"/>
              <a:defRPr sz="1600">
                <a:solidFill>
                  <a:srgbClr val="1A4420"/>
                </a:solidFill>
                <a:latin typeface="Lexend Light" pitchFamily="2" charset="77"/>
                <a:ea typeface="Verdana" panose="020B0604030504040204" pitchFamily="34" charset="0"/>
                <a:cs typeface="Verdana" panose="020B0604030504040204" pitchFamily="34" charset="0"/>
              </a:defRPr>
            </a:lvl2pPr>
            <a:lvl3pPr marL="1143000" indent="-182880">
              <a:buClr>
                <a:srgbClr val="1A4420"/>
              </a:buClr>
              <a:buSzPct val="100000"/>
              <a:buFont typeface="Arial" panose="020B0604020202020204" pitchFamily="34" charset="0"/>
              <a:buChar char="•"/>
              <a:defRPr sz="1600">
                <a:solidFill>
                  <a:srgbClr val="1A4420"/>
                </a:solidFill>
                <a:latin typeface="Lexend Light" pitchFamily="2" charset="77"/>
                <a:ea typeface="Verdana" panose="020B0604030504040204" pitchFamily="34" charset="0"/>
                <a:cs typeface="Verdana" panose="020B0604030504040204" pitchFamily="34" charset="0"/>
              </a:defRPr>
            </a:lvl3pPr>
            <a:lvl4pPr marL="1600200" indent="-182880">
              <a:buClr>
                <a:srgbClr val="1A4420"/>
              </a:buClr>
              <a:buSzPct val="100000"/>
              <a:buFont typeface="Arial" panose="020B0604020202020204" pitchFamily="34" charset="0"/>
              <a:buChar char="•"/>
              <a:defRPr sz="1600">
                <a:solidFill>
                  <a:srgbClr val="1A4420"/>
                </a:solidFill>
                <a:latin typeface="Lexend Light" pitchFamily="2" charset="77"/>
                <a:ea typeface="Verdana" panose="020B0604030504040204" pitchFamily="34" charset="0"/>
                <a:cs typeface="Verdana" panose="020B0604030504040204"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7987162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Single Line Headline v3">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7C53F05-9D64-C3DE-C368-2A633C4A05D3}"/>
              </a:ext>
            </a:extLst>
          </p:cNvPr>
          <p:cNvSpPr>
            <a:spLocks noGrp="1"/>
          </p:cNvSpPr>
          <p:nvPr>
            <p:ph type="title" hasCustomPrompt="1"/>
          </p:nvPr>
        </p:nvSpPr>
        <p:spPr>
          <a:xfrm>
            <a:off x="258536" y="202180"/>
            <a:ext cx="7886700" cy="274637"/>
          </a:xfrm>
        </p:spPr>
        <p:txBody>
          <a:bodyPr>
            <a:noAutofit/>
          </a:bodyPr>
          <a:lstStyle>
            <a:lvl1pPr>
              <a:defRPr sz="2400" b="1" i="0">
                <a:solidFill>
                  <a:srgbClr val="007932"/>
                </a:solidFill>
                <a:latin typeface="Lexend Black" pitchFamily="2" charset="77"/>
                <a:ea typeface="Verdana" panose="020B0604030504040204" pitchFamily="34" charset="0"/>
                <a:cs typeface="Verdana" panose="020B0604030504040204" pitchFamily="34" charset="0"/>
              </a:defRPr>
            </a:lvl1pPr>
          </a:lstStyle>
          <a:p>
            <a:r>
              <a:rPr lang="en-US" dirty="0"/>
              <a:t>Slide headline</a:t>
            </a:r>
          </a:p>
        </p:txBody>
      </p:sp>
      <p:pic>
        <p:nvPicPr>
          <p:cNvPr id="2" name="Picture 1" descr="A green logo with a black background&#10;&#10;AI-generated content may be incorrect.">
            <a:extLst>
              <a:ext uri="{FF2B5EF4-FFF2-40B4-BE49-F238E27FC236}">
                <a16:creationId xmlns:a16="http://schemas.microsoft.com/office/drawing/2014/main" id="{2B188474-E6F7-6851-1F69-1AA264FCE4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15350" y="61141"/>
            <a:ext cx="544285" cy="544285"/>
          </a:xfrm>
          <a:prstGeom prst="rect">
            <a:avLst/>
          </a:prstGeom>
        </p:spPr>
      </p:pic>
      <p:sp>
        <p:nvSpPr>
          <p:cNvPr id="5" name="Text Placeholder 2">
            <a:extLst>
              <a:ext uri="{FF2B5EF4-FFF2-40B4-BE49-F238E27FC236}">
                <a16:creationId xmlns:a16="http://schemas.microsoft.com/office/drawing/2014/main" id="{1F33C832-D379-AE72-E787-FE6307DF9CB8}"/>
              </a:ext>
            </a:extLst>
          </p:cNvPr>
          <p:cNvSpPr>
            <a:spLocks noGrp="1"/>
          </p:cNvSpPr>
          <p:nvPr>
            <p:ph idx="1" hasCustomPrompt="1"/>
          </p:nvPr>
        </p:nvSpPr>
        <p:spPr>
          <a:xfrm>
            <a:off x="403662" y="1151433"/>
            <a:ext cx="3922449" cy="3262312"/>
          </a:xfrm>
          <a:prstGeom prst="rect">
            <a:avLst/>
          </a:prstGeom>
        </p:spPr>
        <p:txBody>
          <a:bodyPr vert="horz" lIns="91440" tIns="45720" rIns="91440" bIns="45720" rtlCol="0">
            <a:normAutofit/>
          </a:bodyPr>
          <a:lstStyle>
            <a:lvl1pPr marL="0" indent="0">
              <a:buNone/>
              <a:defRPr sz="2000" b="0" i="0">
                <a:solidFill>
                  <a:srgbClr val="1A4420"/>
                </a:solidFill>
                <a:latin typeface="Lexend Light" pitchFamily="2" charset="77"/>
                <a:ea typeface="Verdana" panose="020B0604030504040204" pitchFamily="34" charset="0"/>
                <a:cs typeface="Verdana" panose="020B0604030504040204" pitchFamily="34" charset="0"/>
              </a:defRPr>
            </a:lvl1pPr>
            <a:lvl2pPr indent="-182880">
              <a:defRPr sz="1600" b="0">
                <a:solidFill>
                  <a:srgbClr val="1A4420"/>
                </a:solidFill>
                <a:latin typeface="Lexend Light" pitchFamily="2" charset="77"/>
                <a:ea typeface="Verdana" panose="020B0604030504040204" pitchFamily="34" charset="0"/>
                <a:cs typeface="Verdana" panose="020B0604030504040204" pitchFamily="34" charset="0"/>
              </a:defRPr>
            </a:lvl2pPr>
            <a:lvl3pPr indent="-182880">
              <a:defRPr sz="1600" b="0">
                <a:solidFill>
                  <a:srgbClr val="1A4420"/>
                </a:solidFill>
                <a:latin typeface="Lexend Light" pitchFamily="2" charset="77"/>
                <a:ea typeface="Verdana" panose="020B0604030504040204" pitchFamily="34" charset="0"/>
                <a:cs typeface="Verdana" panose="020B0604030504040204" pitchFamily="34" charset="0"/>
              </a:defRPr>
            </a:lvl3pPr>
            <a:lvl4pPr indent="-182880">
              <a:defRPr sz="1600" b="0">
                <a:solidFill>
                  <a:srgbClr val="1A4420"/>
                </a:solidFill>
                <a:latin typeface="Lexend Light" pitchFamily="2" charset="77"/>
                <a:ea typeface="Verdana" panose="020B0604030504040204" pitchFamily="34" charset="0"/>
                <a:cs typeface="Verdana" panose="020B0604030504040204"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2">
            <a:extLst>
              <a:ext uri="{FF2B5EF4-FFF2-40B4-BE49-F238E27FC236}">
                <a16:creationId xmlns:a16="http://schemas.microsoft.com/office/drawing/2014/main" id="{7DC7D6BA-03DE-E505-C5FD-CDD0E7367039}"/>
              </a:ext>
            </a:extLst>
          </p:cNvPr>
          <p:cNvSpPr>
            <a:spLocks noGrp="1"/>
          </p:cNvSpPr>
          <p:nvPr>
            <p:ph idx="10" hasCustomPrompt="1"/>
          </p:nvPr>
        </p:nvSpPr>
        <p:spPr>
          <a:xfrm>
            <a:off x="4679577" y="1151433"/>
            <a:ext cx="3922449" cy="3262312"/>
          </a:xfrm>
          <a:prstGeom prst="rect">
            <a:avLst/>
          </a:prstGeom>
        </p:spPr>
        <p:txBody>
          <a:bodyPr vert="horz" lIns="91440" tIns="45720" rIns="91440" bIns="45720" rtlCol="0">
            <a:normAutofit/>
          </a:bodyPr>
          <a:lstStyle>
            <a:lvl1pPr marL="0" indent="0">
              <a:buNone/>
              <a:defRPr sz="2000" b="0" i="0">
                <a:solidFill>
                  <a:srgbClr val="1A4420"/>
                </a:solidFill>
                <a:latin typeface="Lexend Light" pitchFamily="2" charset="77"/>
                <a:ea typeface="Verdana" panose="020B0604030504040204" pitchFamily="34" charset="0"/>
                <a:cs typeface="Verdana" panose="020B0604030504040204" pitchFamily="34" charset="0"/>
              </a:defRPr>
            </a:lvl1pPr>
            <a:lvl2pPr indent="-182880">
              <a:defRPr sz="1600" b="0">
                <a:solidFill>
                  <a:srgbClr val="1A4420"/>
                </a:solidFill>
                <a:latin typeface="Lexend Light" pitchFamily="2" charset="77"/>
                <a:ea typeface="Verdana" panose="020B0604030504040204" pitchFamily="34" charset="0"/>
                <a:cs typeface="Verdana" panose="020B0604030504040204" pitchFamily="34" charset="0"/>
              </a:defRPr>
            </a:lvl2pPr>
            <a:lvl3pPr indent="-182880">
              <a:defRPr sz="1600" b="0">
                <a:solidFill>
                  <a:srgbClr val="1A4420"/>
                </a:solidFill>
                <a:latin typeface="Lexend Light" pitchFamily="2" charset="77"/>
                <a:ea typeface="Verdana" panose="020B0604030504040204" pitchFamily="34" charset="0"/>
                <a:cs typeface="Verdana" panose="020B0604030504040204" pitchFamily="34" charset="0"/>
              </a:defRPr>
            </a:lvl3pPr>
            <a:lvl4pPr indent="-182880">
              <a:defRPr sz="1600" b="0">
                <a:solidFill>
                  <a:srgbClr val="1A4420"/>
                </a:solidFill>
                <a:latin typeface="Lexend Light" pitchFamily="2" charset="77"/>
                <a:ea typeface="Verdana" panose="020B0604030504040204" pitchFamily="34" charset="0"/>
                <a:cs typeface="Verdana" panose="020B0604030504040204"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0869322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Single Line Headline v4">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7C53F05-9D64-C3DE-C368-2A633C4A05D3}"/>
              </a:ext>
            </a:extLst>
          </p:cNvPr>
          <p:cNvSpPr>
            <a:spLocks noGrp="1"/>
          </p:cNvSpPr>
          <p:nvPr>
            <p:ph type="title" hasCustomPrompt="1"/>
          </p:nvPr>
        </p:nvSpPr>
        <p:spPr>
          <a:xfrm>
            <a:off x="258536" y="202180"/>
            <a:ext cx="7886700" cy="274637"/>
          </a:xfrm>
        </p:spPr>
        <p:txBody>
          <a:bodyPr>
            <a:noAutofit/>
          </a:bodyPr>
          <a:lstStyle>
            <a:lvl1pPr>
              <a:defRPr sz="2400" b="1" i="0">
                <a:solidFill>
                  <a:srgbClr val="007932"/>
                </a:solidFill>
                <a:latin typeface="Lexend Black" pitchFamily="2" charset="77"/>
                <a:ea typeface="Verdana" panose="020B0604030504040204" pitchFamily="34" charset="0"/>
                <a:cs typeface="Verdana" panose="020B0604030504040204" pitchFamily="34" charset="0"/>
              </a:defRPr>
            </a:lvl1pPr>
          </a:lstStyle>
          <a:p>
            <a:r>
              <a:rPr lang="en-US" dirty="0"/>
              <a:t>Slide headline</a:t>
            </a:r>
          </a:p>
        </p:txBody>
      </p:sp>
      <p:sp>
        <p:nvSpPr>
          <p:cNvPr id="4" name="Text Placeholder 2">
            <a:extLst>
              <a:ext uri="{FF2B5EF4-FFF2-40B4-BE49-F238E27FC236}">
                <a16:creationId xmlns:a16="http://schemas.microsoft.com/office/drawing/2014/main" id="{611AE073-117E-00AB-447F-F2270EA722F9}"/>
              </a:ext>
            </a:extLst>
          </p:cNvPr>
          <p:cNvSpPr>
            <a:spLocks noGrp="1"/>
          </p:cNvSpPr>
          <p:nvPr>
            <p:ph idx="1" hasCustomPrompt="1"/>
          </p:nvPr>
        </p:nvSpPr>
        <p:spPr>
          <a:xfrm>
            <a:off x="403662" y="1151433"/>
            <a:ext cx="3922449" cy="3262312"/>
          </a:xfrm>
          <a:prstGeom prst="rect">
            <a:avLst/>
          </a:prstGeom>
        </p:spPr>
        <p:txBody>
          <a:bodyPr vert="horz" lIns="91440" tIns="45720" rIns="91440" bIns="45720" rtlCol="0">
            <a:normAutofit/>
          </a:bodyPr>
          <a:lstStyle>
            <a:lvl1pPr marL="0" indent="0">
              <a:buNone/>
              <a:defRPr sz="2000" b="0" i="0">
                <a:solidFill>
                  <a:srgbClr val="1A4420"/>
                </a:solidFill>
                <a:latin typeface="Lexend Light" pitchFamily="2" charset="77"/>
                <a:ea typeface="Verdana" panose="020B0604030504040204" pitchFamily="34" charset="0"/>
                <a:cs typeface="Verdana" panose="020B0604030504040204" pitchFamily="34" charset="0"/>
              </a:defRPr>
            </a:lvl1pPr>
            <a:lvl2pPr indent="-182880">
              <a:defRPr sz="1600" b="0">
                <a:solidFill>
                  <a:srgbClr val="1A4420"/>
                </a:solidFill>
                <a:latin typeface="Lexend Light" pitchFamily="2" charset="77"/>
                <a:ea typeface="Verdana" panose="020B0604030504040204" pitchFamily="34" charset="0"/>
                <a:cs typeface="Verdana" panose="020B0604030504040204" pitchFamily="34" charset="0"/>
              </a:defRPr>
            </a:lvl2pPr>
            <a:lvl3pPr indent="-182880">
              <a:defRPr sz="1600" b="0">
                <a:solidFill>
                  <a:srgbClr val="1A4420"/>
                </a:solidFill>
                <a:latin typeface="Lexend Light" pitchFamily="2" charset="77"/>
                <a:ea typeface="Verdana" panose="020B0604030504040204" pitchFamily="34" charset="0"/>
                <a:cs typeface="Verdana" panose="020B0604030504040204" pitchFamily="34" charset="0"/>
              </a:defRPr>
            </a:lvl3pPr>
            <a:lvl4pPr indent="-182880">
              <a:defRPr sz="1600" b="0">
                <a:solidFill>
                  <a:srgbClr val="1A4420"/>
                </a:solidFill>
                <a:latin typeface="Lexend Light" pitchFamily="2" charset="77"/>
                <a:ea typeface="Verdana" panose="020B0604030504040204" pitchFamily="34" charset="0"/>
                <a:cs typeface="Verdana" panose="020B0604030504040204"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2">
            <a:extLst>
              <a:ext uri="{FF2B5EF4-FFF2-40B4-BE49-F238E27FC236}">
                <a16:creationId xmlns:a16="http://schemas.microsoft.com/office/drawing/2014/main" id="{9D1F4463-D1FA-14CE-7D21-6598FA1ACC1D}"/>
              </a:ext>
            </a:extLst>
          </p:cNvPr>
          <p:cNvSpPr>
            <a:spLocks noGrp="1"/>
          </p:cNvSpPr>
          <p:nvPr>
            <p:ph idx="10" hasCustomPrompt="1"/>
          </p:nvPr>
        </p:nvSpPr>
        <p:spPr>
          <a:xfrm>
            <a:off x="4679577" y="1151433"/>
            <a:ext cx="3922449" cy="3262312"/>
          </a:xfrm>
          <a:prstGeom prst="rect">
            <a:avLst/>
          </a:prstGeom>
        </p:spPr>
        <p:txBody>
          <a:bodyPr vert="horz" lIns="91440" tIns="45720" rIns="91440" bIns="45720" rtlCol="0">
            <a:normAutofit/>
          </a:bodyPr>
          <a:lstStyle>
            <a:lvl1pPr marL="0" indent="0">
              <a:buNone/>
              <a:defRPr sz="2000" b="0" i="0">
                <a:solidFill>
                  <a:srgbClr val="1A4420"/>
                </a:solidFill>
                <a:latin typeface="Lexend Light" pitchFamily="2" charset="77"/>
                <a:ea typeface="Verdana" panose="020B0604030504040204" pitchFamily="34" charset="0"/>
                <a:cs typeface="Verdana" panose="020B0604030504040204" pitchFamily="34" charset="0"/>
              </a:defRPr>
            </a:lvl1pPr>
            <a:lvl2pPr indent="-182880">
              <a:defRPr sz="1600" b="0">
                <a:solidFill>
                  <a:srgbClr val="1A4420"/>
                </a:solidFill>
                <a:latin typeface="Lexend Light" pitchFamily="2" charset="77"/>
                <a:ea typeface="Verdana" panose="020B0604030504040204" pitchFamily="34" charset="0"/>
                <a:cs typeface="Verdana" panose="020B0604030504040204" pitchFamily="34" charset="0"/>
              </a:defRPr>
            </a:lvl2pPr>
            <a:lvl3pPr indent="-182880">
              <a:defRPr sz="1600" b="0">
                <a:solidFill>
                  <a:srgbClr val="1A4420"/>
                </a:solidFill>
                <a:latin typeface="Lexend Light" pitchFamily="2" charset="77"/>
                <a:ea typeface="Verdana" panose="020B0604030504040204" pitchFamily="34" charset="0"/>
                <a:cs typeface="Verdana" panose="020B0604030504040204" pitchFamily="34" charset="0"/>
              </a:defRPr>
            </a:lvl3pPr>
            <a:lvl4pPr indent="-182880">
              <a:defRPr sz="1600" b="0">
                <a:solidFill>
                  <a:srgbClr val="1A4420"/>
                </a:solidFill>
                <a:latin typeface="Lexend Light" pitchFamily="2" charset="77"/>
                <a:ea typeface="Verdana" panose="020B0604030504040204" pitchFamily="34" charset="0"/>
                <a:cs typeface="Verdana" panose="020B0604030504040204"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9062566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Double Line Headline v3">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F6900694-3466-33DD-383F-E6E9CFB60FD4}"/>
              </a:ext>
            </a:extLst>
          </p:cNvPr>
          <p:cNvSpPr>
            <a:spLocks noGrp="1"/>
          </p:cNvSpPr>
          <p:nvPr>
            <p:ph type="sldNum" sz="quarter" idx="12"/>
          </p:nvPr>
        </p:nvSpPr>
        <p:spPr>
          <a:xfrm>
            <a:off x="7002235" y="4767263"/>
            <a:ext cx="2057400" cy="274637"/>
          </a:xfrm>
          <a:prstGeom prst="rect">
            <a:avLst/>
          </a:prstGeom>
        </p:spPr>
        <p:txBody>
          <a:bodyPr/>
          <a:lstStyle>
            <a:lvl1pPr>
              <a:defRPr>
                <a:latin typeface="Lexend Light" pitchFamily="2" charset="77"/>
              </a:defRPr>
            </a:lvl1pPr>
          </a:lstStyle>
          <a:p>
            <a:fld id="{351945DB-143D-824E-A19D-F0F1F8D2BA55}" type="slidenum">
              <a:rPr lang="en-US" smtClean="0"/>
              <a:pPr/>
              <a:t>‹#›</a:t>
            </a:fld>
            <a:endParaRPr lang="en-US"/>
          </a:p>
        </p:txBody>
      </p:sp>
      <p:pic>
        <p:nvPicPr>
          <p:cNvPr id="3" name="Picture 2" descr="A green logo with a black background&#10;&#10;AI-generated content may be incorrect.">
            <a:extLst>
              <a:ext uri="{FF2B5EF4-FFF2-40B4-BE49-F238E27FC236}">
                <a16:creationId xmlns:a16="http://schemas.microsoft.com/office/drawing/2014/main" id="{6E9B99AD-544A-41C6-955D-D6DF1C2980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15350" y="61141"/>
            <a:ext cx="544285" cy="544285"/>
          </a:xfrm>
          <a:prstGeom prst="rect">
            <a:avLst/>
          </a:prstGeom>
        </p:spPr>
      </p:pic>
      <p:sp>
        <p:nvSpPr>
          <p:cNvPr id="4" name="Title 1">
            <a:extLst>
              <a:ext uri="{FF2B5EF4-FFF2-40B4-BE49-F238E27FC236}">
                <a16:creationId xmlns:a16="http://schemas.microsoft.com/office/drawing/2014/main" id="{BA9DB058-AB22-5351-4041-6AB9B9C43474}"/>
              </a:ext>
            </a:extLst>
          </p:cNvPr>
          <p:cNvSpPr>
            <a:spLocks noGrp="1"/>
          </p:cNvSpPr>
          <p:nvPr>
            <p:ph type="title" hasCustomPrompt="1"/>
          </p:nvPr>
        </p:nvSpPr>
        <p:spPr>
          <a:xfrm>
            <a:off x="258536" y="241943"/>
            <a:ext cx="7886700" cy="274637"/>
          </a:xfrm>
        </p:spPr>
        <p:txBody>
          <a:bodyPr anchor="t">
            <a:noAutofit/>
          </a:bodyPr>
          <a:lstStyle>
            <a:lvl1pPr>
              <a:lnSpc>
                <a:spcPct val="80000"/>
              </a:lnSpc>
              <a:defRPr sz="2400" b="1" i="0">
                <a:solidFill>
                  <a:srgbClr val="007932"/>
                </a:solidFill>
                <a:latin typeface="Lexend Black" pitchFamily="2" charset="77"/>
                <a:ea typeface="Verdana" panose="020B0604030504040204" pitchFamily="34" charset="0"/>
                <a:cs typeface="Verdana" panose="020B0604030504040204" pitchFamily="34" charset="0"/>
              </a:defRPr>
            </a:lvl1pPr>
          </a:lstStyle>
          <a:p>
            <a:r>
              <a:rPr lang="en-US" dirty="0"/>
              <a:t>Slide headline</a:t>
            </a:r>
            <a:br>
              <a:rPr lang="en-US" dirty="0"/>
            </a:br>
            <a:r>
              <a:rPr lang="en-US" dirty="0"/>
              <a:t>Slide headline</a:t>
            </a:r>
            <a:br>
              <a:rPr lang="en-US" dirty="0"/>
            </a:br>
            <a:br>
              <a:rPr lang="en-US" dirty="0"/>
            </a:br>
            <a:endParaRPr lang="en-US" dirty="0"/>
          </a:p>
        </p:txBody>
      </p:sp>
      <p:sp>
        <p:nvSpPr>
          <p:cNvPr id="2" name="Text Placeholder 2">
            <a:extLst>
              <a:ext uri="{FF2B5EF4-FFF2-40B4-BE49-F238E27FC236}">
                <a16:creationId xmlns:a16="http://schemas.microsoft.com/office/drawing/2014/main" id="{B070C6CA-8C2D-6A6F-A54B-9337A6A54885}"/>
              </a:ext>
            </a:extLst>
          </p:cNvPr>
          <p:cNvSpPr>
            <a:spLocks noGrp="1"/>
          </p:cNvSpPr>
          <p:nvPr>
            <p:ph idx="1" hasCustomPrompt="1"/>
          </p:nvPr>
        </p:nvSpPr>
        <p:spPr>
          <a:xfrm>
            <a:off x="403662" y="1151433"/>
            <a:ext cx="3922449" cy="3262312"/>
          </a:xfrm>
          <a:prstGeom prst="rect">
            <a:avLst/>
          </a:prstGeom>
        </p:spPr>
        <p:txBody>
          <a:bodyPr vert="horz" lIns="91440" tIns="45720" rIns="91440" bIns="45720" rtlCol="0">
            <a:normAutofit/>
          </a:bodyPr>
          <a:lstStyle>
            <a:lvl1pPr marL="0" indent="0">
              <a:buNone/>
              <a:defRPr sz="2000" b="0" i="0">
                <a:solidFill>
                  <a:srgbClr val="1A4420"/>
                </a:solidFill>
                <a:latin typeface="Lexend Light" pitchFamily="2" charset="77"/>
                <a:ea typeface="Verdana" panose="020B0604030504040204" pitchFamily="34" charset="0"/>
                <a:cs typeface="Verdana" panose="020B0604030504040204" pitchFamily="34" charset="0"/>
              </a:defRPr>
            </a:lvl1pPr>
            <a:lvl2pPr indent="-182880">
              <a:defRPr sz="1600" b="0">
                <a:solidFill>
                  <a:srgbClr val="1A4420"/>
                </a:solidFill>
                <a:latin typeface="Lexend Light" pitchFamily="2" charset="77"/>
                <a:ea typeface="Verdana" panose="020B0604030504040204" pitchFamily="34" charset="0"/>
                <a:cs typeface="Verdana" panose="020B0604030504040204" pitchFamily="34" charset="0"/>
              </a:defRPr>
            </a:lvl2pPr>
            <a:lvl3pPr indent="-182880">
              <a:defRPr sz="1600" b="0">
                <a:solidFill>
                  <a:srgbClr val="1A4420"/>
                </a:solidFill>
                <a:latin typeface="Lexend Light" pitchFamily="2" charset="77"/>
                <a:ea typeface="Verdana" panose="020B0604030504040204" pitchFamily="34" charset="0"/>
                <a:cs typeface="Verdana" panose="020B0604030504040204" pitchFamily="34" charset="0"/>
              </a:defRPr>
            </a:lvl3pPr>
            <a:lvl4pPr indent="-182880">
              <a:defRPr sz="1600" b="0">
                <a:solidFill>
                  <a:srgbClr val="1A4420"/>
                </a:solidFill>
                <a:latin typeface="Lexend Light" pitchFamily="2" charset="77"/>
                <a:ea typeface="Verdana" panose="020B0604030504040204" pitchFamily="34" charset="0"/>
                <a:cs typeface="Verdana" panose="020B0604030504040204"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ext Placeholder 2">
            <a:extLst>
              <a:ext uri="{FF2B5EF4-FFF2-40B4-BE49-F238E27FC236}">
                <a16:creationId xmlns:a16="http://schemas.microsoft.com/office/drawing/2014/main" id="{3E389E0B-E675-9BD5-C2DD-5C262650A053}"/>
              </a:ext>
            </a:extLst>
          </p:cNvPr>
          <p:cNvSpPr>
            <a:spLocks noGrp="1"/>
          </p:cNvSpPr>
          <p:nvPr>
            <p:ph idx="10" hasCustomPrompt="1"/>
          </p:nvPr>
        </p:nvSpPr>
        <p:spPr>
          <a:xfrm>
            <a:off x="4679577" y="1151433"/>
            <a:ext cx="3922449" cy="3262312"/>
          </a:xfrm>
          <a:prstGeom prst="rect">
            <a:avLst/>
          </a:prstGeom>
        </p:spPr>
        <p:txBody>
          <a:bodyPr vert="horz" lIns="91440" tIns="45720" rIns="91440" bIns="45720" rtlCol="0">
            <a:normAutofit/>
          </a:bodyPr>
          <a:lstStyle>
            <a:lvl1pPr marL="0" indent="0">
              <a:buNone/>
              <a:defRPr sz="2000" b="0" i="0">
                <a:solidFill>
                  <a:srgbClr val="1A4420"/>
                </a:solidFill>
                <a:latin typeface="Lexend Light" pitchFamily="2" charset="77"/>
                <a:ea typeface="Verdana" panose="020B0604030504040204" pitchFamily="34" charset="0"/>
                <a:cs typeface="Verdana" panose="020B0604030504040204" pitchFamily="34" charset="0"/>
              </a:defRPr>
            </a:lvl1pPr>
            <a:lvl2pPr indent="-182880">
              <a:defRPr sz="1600" b="0">
                <a:solidFill>
                  <a:srgbClr val="1A4420"/>
                </a:solidFill>
                <a:latin typeface="Lexend Light" pitchFamily="2" charset="77"/>
                <a:ea typeface="Verdana" panose="020B0604030504040204" pitchFamily="34" charset="0"/>
                <a:cs typeface="Verdana" panose="020B0604030504040204" pitchFamily="34" charset="0"/>
              </a:defRPr>
            </a:lvl2pPr>
            <a:lvl3pPr indent="-182880">
              <a:defRPr sz="1600" b="0">
                <a:solidFill>
                  <a:srgbClr val="1A4420"/>
                </a:solidFill>
                <a:latin typeface="Lexend Light" pitchFamily="2" charset="77"/>
                <a:ea typeface="Verdana" panose="020B0604030504040204" pitchFamily="34" charset="0"/>
                <a:cs typeface="Verdana" panose="020B0604030504040204" pitchFamily="34" charset="0"/>
              </a:defRPr>
            </a:lvl3pPr>
            <a:lvl4pPr indent="-182880">
              <a:defRPr sz="1600" b="0">
                <a:solidFill>
                  <a:srgbClr val="1A4420"/>
                </a:solidFill>
                <a:latin typeface="Lexend Light" pitchFamily="2" charset="77"/>
                <a:ea typeface="Verdana" panose="020B0604030504040204" pitchFamily="34" charset="0"/>
                <a:cs typeface="Verdana" panose="020B0604030504040204"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5704728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 Double Line Headline v4">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F6900694-3466-33DD-383F-E6E9CFB60FD4}"/>
              </a:ext>
            </a:extLst>
          </p:cNvPr>
          <p:cNvSpPr>
            <a:spLocks noGrp="1"/>
          </p:cNvSpPr>
          <p:nvPr>
            <p:ph type="sldNum" sz="quarter" idx="12"/>
          </p:nvPr>
        </p:nvSpPr>
        <p:spPr>
          <a:xfrm>
            <a:off x="7002235" y="4767263"/>
            <a:ext cx="2057400" cy="274637"/>
          </a:xfrm>
          <a:prstGeom prst="rect">
            <a:avLst/>
          </a:prstGeom>
        </p:spPr>
        <p:txBody>
          <a:bodyPr/>
          <a:lstStyle>
            <a:lvl1pPr>
              <a:defRPr>
                <a:latin typeface="Lexend Light" pitchFamily="2" charset="77"/>
              </a:defRPr>
            </a:lvl1pPr>
          </a:lstStyle>
          <a:p>
            <a:fld id="{351945DB-143D-824E-A19D-F0F1F8D2BA55}" type="slidenum">
              <a:rPr lang="en-US" smtClean="0"/>
              <a:pPr/>
              <a:t>‹#›</a:t>
            </a:fld>
            <a:endParaRPr lang="en-US"/>
          </a:p>
        </p:txBody>
      </p:sp>
      <p:sp>
        <p:nvSpPr>
          <p:cNvPr id="3" name="Title 1">
            <a:extLst>
              <a:ext uri="{FF2B5EF4-FFF2-40B4-BE49-F238E27FC236}">
                <a16:creationId xmlns:a16="http://schemas.microsoft.com/office/drawing/2014/main" id="{18E20830-CC35-8ACE-36BE-7811C928C48A}"/>
              </a:ext>
            </a:extLst>
          </p:cNvPr>
          <p:cNvSpPr>
            <a:spLocks noGrp="1"/>
          </p:cNvSpPr>
          <p:nvPr>
            <p:ph type="title" hasCustomPrompt="1"/>
          </p:nvPr>
        </p:nvSpPr>
        <p:spPr>
          <a:xfrm>
            <a:off x="258536" y="241943"/>
            <a:ext cx="7886700" cy="274637"/>
          </a:xfrm>
        </p:spPr>
        <p:txBody>
          <a:bodyPr anchor="t">
            <a:noAutofit/>
          </a:bodyPr>
          <a:lstStyle>
            <a:lvl1pPr>
              <a:lnSpc>
                <a:spcPct val="80000"/>
              </a:lnSpc>
              <a:defRPr sz="2400" b="1" i="0">
                <a:solidFill>
                  <a:srgbClr val="007932"/>
                </a:solidFill>
                <a:latin typeface="Lexend Black" pitchFamily="2" charset="77"/>
                <a:ea typeface="Verdana" panose="020B0604030504040204" pitchFamily="34" charset="0"/>
                <a:cs typeface="Verdana" panose="020B0604030504040204" pitchFamily="34" charset="0"/>
              </a:defRPr>
            </a:lvl1pPr>
          </a:lstStyle>
          <a:p>
            <a:r>
              <a:rPr lang="en-US" dirty="0"/>
              <a:t>Slide headline</a:t>
            </a:r>
            <a:br>
              <a:rPr lang="en-US" dirty="0"/>
            </a:br>
            <a:r>
              <a:rPr lang="en-US" dirty="0"/>
              <a:t>Slide headline</a:t>
            </a:r>
            <a:br>
              <a:rPr lang="en-US" dirty="0"/>
            </a:br>
            <a:br>
              <a:rPr lang="en-US" dirty="0"/>
            </a:br>
            <a:endParaRPr lang="en-US" dirty="0"/>
          </a:p>
        </p:txBody>
      </p:sp>
      <p:sp>
        <p:nvSpPr>
          <p:cNvPr id="4" name="Text Placeholder 2">
            <a:extLst>
              <a:ext uri="{FF2B5EF4-FFF2-40B4-BE49-F238E27FC236}">
                <a16:creationId xmlns:a16="http://schemas.microsoft.com/office/drawing/2014/main" id="{75ACF792-A155-F140-851C-2D6DBC8CBA66}"/>
              </a:ext>
            </a:extLst>
          </p:cNvPr>
          <p:cNvSpPr>
            <a:spLocks noGrp="1"/>
          </p:cNvSpPr>
          <p:nvPr>
            <p:ph idx="1" hasCustomPrompt="1"/>
          </p:nvPr>
        </p:nvSpPr>
        <p:spPr>
          <a:xfrm>
            <a:off x="403662" y="1151433"/>
            <a:ext cx="3922449" cy="3262312"/>
          </a:xfrm>
          <a:prstGeom prst="rect">
            <a:avLst/>
          </a:prstGeom>
        </p:spPr>
        <p:txBody>
          <a:bodyPr vert="horz" lIns="91440" tIns="45720" rIns="91440" bIns="45720" rtlCol="0">
            <a:normAutofit/>
          </a:bodyPr>
          <a:lstStyle>
            <a:lvl1pPr marL="0" indent="0">
              <a:buNone/>
              <a:defRPr sz="2000" b="0" i="0">
                <a:solidFill>
                  <a:srgbClr val="1A4420"/>
                </a:solidFill>
                <a:latin typeface="Lexend Light" pitchFamily="2" charset="77"/>
                <a:ea typeface="Verdana" panose="020B0604030504040204" pitchFamily="34" charset="0"/>
                <a:cs typeface="Verdana" panose="020B0604030504040204" pitchFamily="34" charset="0"/>
              </a:defRPr>
            </a:lvl1pPr>
            <a:lvl2pPr indent="-182880">
              <a:defRPr sz="1600" b="0">
                <a:solidFill>
                  <a:srgbClr val="1A4420"/>
                </a:solidFill>
                <a:latin typeface="Lexend Light" pitchFamily="2" charset="77"/>
                <a:ea typeface="Verdana" panose="020B0604030504040204" pitchFamily="34" charset="0"/>
                <a:cs typeface="Verdana" panose="020B0604030504040204" pitchFamily="34" charset="0"/>
              </a:defRPr>
            </a:lvl2pPr>
            <a:lvl3pPr indent="-182880">
              <a:defRPr sz="1600" b="0">
                <a:solidFill>
                  <a:srgbClr val="1A4420"/>
                </a:solidFill>
                <a:latin typeface="Lexend Light" pitchFamily="2" charset="77"/>
                <a:ea typeface="Verdana" panose="020B0604030504040204" pitchFamily="34" charset="0"/>
                <a:cs typeface="Verdana" panose="020B0604030504040204" pitchFamily="34" charset="0"/>
              </a:defRPr>
            </a:lvl3pPr>
            <a:lvl4pPr indent="-182880">
              <a:defRPr sz="1600" b="0">
                <a:solidFill>
                  <a:srgbClr val="1A4420"/>
                </a:solidFill>
                <a:latin typeface="Lexend Light" pitchFamily="2" charset="77"/>
                <a:ea typeface="Verdana" panose="020B0604030504040204" pitchFamily="34" charset="0"/>
                <a:cs typeface="Verdana" panose="020B0604030504040204"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2">
            <a:extLst>
              <a:ext uri="{FF2B5EF4-FFF2-40B4-BE49-F238E27FC236}">
                <a16:creationId xmlns:a16="http://schemas.microsoft.com/office/drawing/2014/main" id="{469ED421-1631-FEA2-274E-7F525555298B}"/>
              </a:ext>
            </a:extLst>
          </p:cNvPr>
          <p:cNvSpPr>
            <a:spLocks noGrp="1"/>
          </p:cNvSpPr>
          <p:nvPr>
            <p:ph idx="10" hasCustomPrompt="1"/>
          </p:nvPr>
        </p:nvSpPr>
        <p:spPr>
          <a:xfrm>
            <a:off x="4679577" y="1151433"/>
            <a:ext cx="3922449" cy="3262312"/>
          </a:xfrm>
          <a:prstGeom prst="rect">
            <a:avLst/>
          </a:prstGeom>
        </p:spPr>
        <p:txBody>
          <a:bodyPr vert="horz" lIns="91440" tIns="45720" rIns="91440" bIns="45720" rtlCol="0">
            <a:normAutofit/>
          </a:bodyPr>
          <a:lstStyle>
            <a:lvl1pPr marL="0" indent="0">
              <a:buNone/>
              <a:defRPr sz="2000" b="0" i="0">
                <a:solidFill>
                  <a:srgbClr val="1A4420"/>
                </a:solidFill>
                <a:latin typeface="Lexend Light" pitchFamily="2" charset="77"/>
                <a:ea typeface="Verdana" panose="020B0604030504040204" pitchFamily="34" charset="0"/>
                <a:cs typeface="Verdana" panose="020B0604030504040204" pitchFamily="34" charset="0"/>
              </a:defRPr>
            </a:lvl1pPr>
            <a:lvl2pPr indent="-182880">
              <a:defRPr sz="1600" b="0">
                <a:solidFill>
                  <a:srgbClr val="1A4420"/>
                </a:solidFill>
                <a:latin typeface="Lexend Light" pitchFamily="2" charset="77"/>
                <a:ea typeface="Verdana" panose="020B0604030504040204" pitchFamily="34" charset="0"/>
                <a:cs typeface="Verdana" panose="020B0604030504040204" pitchFamily="34" charset="0"/>
              </a:defRPr>
            </a:lvl2pPr>
            <a:lvl3pPr indent="-182880">
              <a:defRPr sz="1600" b="0">
                <a:solidFill>
                  <a:srgbClr val="1A4420"/>
                </a:solidFill>
                <a:latin typeface="Lexend Light" pitchFamily="2" charset="77"/>
                <a:ea typeface="Verdana" panose="020B0604030504040204" pitchFamily="34" charset="0"/>
                <a:cs typeface="Verdana" panose="020B0604030504040204" pitchFamily="34" charset="0"/>
              </a:defRPr>
            </a:lvl3pPr>
            <a:lvl4pPr indent="-182880">
              <a:defRPr sz="1600" b="0">
                <a:solidFill>
                  <a:srgbClr val="1A4420"/>
                </a:solidFill>
                <a:latin typeface="Lexend Light" pitchFamily="2" charset="77"/>
                <a:ea typeface="Verdana" panose="020B0604030504040204" pitchFamily="34" charset="0"/>
                <a:cs typeface="Verdana" panose="020B0604030504040204"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79646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Blank" preserve="1" userDrawn="1">
  <p:cSld name="1_Blank">
    <p:bg>
      <p:bgPr>
        <a:blipFill dpi="0" rotWithShape="1">
          <a:blip r:embed="rId2">
            <a:lum/>
          </a:blip>
          <a:srcRect/>
          <a:stretch>
            <a:fillRect/>
          </a:stretch>
        </a:blipFill>
        <a:effectLst/>
      </p:bgPr>
    </p:bg>
    <p:spTree>
      <p:nvGrpSpPr>
        <p:cNvPr id="1" name="Shape 48"/>
        <p:cNvGrpSpPr/>
        <p:nvPr/>
      </p:nvGrpSpPr>
      <p:grpSpPr>
        <a:xfrm>
          <a:off x="0" y="0"/>
          <a:ext cx="0" cy="0"/>
          <a:chOff x="0" y="0"/>
          <a:chExt cx="0" cy="0"/>
        </a:xfrm>
      </p:grpSpPr>
      <p:sp>
        <p:nvSpPr>
          <p:cNvPr id="9" name="Text Placeholder 8">
            <a:extLst>
              <a:ext uri="{FF2B5EF4-FFF2-40B4-BE49-F238E27FC236}">
                <a16:creationId xmlns:a16="http://schemas.microsoft.com/office/drawing/2014/main" id="{8C5D9DF5-B5AA-82AE-FB9B-EDBCD81F1B44}"/>
              </a:ext>
            </a:extLst>
          </p:cNvPr>
          <p:cNvSpPr>
            <a:spLocks noGrp="1"/>
          </p:cNvSpPr>
          <p:nvPr>
            <p:ph type="body" sz="quarter" idx="12" hasCustomPrompt="1"/>
          </p:nvPr>
        </p:nvSpPr>
        <p:spPr>
          <a:xfrm>
            <a:off x="2525713" y="4444548"/>
            <a:ext cx="4092575" cy="398462"/>
          </a:xfrm>
          <a:prstGeom prst="rect">
            <a:avLst/>
          </a:prstGeom>
        </p:spPr>
        <p:txBody>
          <a:bodyPr/>
          <a:lstStyle>
            <a:lvl1pPr marL="0" indent="0" algn="ctr">
              <a:buNone/>
              <a:defRPr sz="1400" b="0" i="0">
                <a:solidFill>
                  <a:srgbClr val="1A4420"/>
                </a:solidFill>
                <a:latin typeface="Lexend Light" pitchFamily="2" charset="77"/>
                <a:ea typeface="Verdana" panose="020B0604030504040204" pitchFamily="34" charset="0"/>
                <a:cs typeface="Verdana" panose="020B0604030504040204" pitchFamily="34" charset="0"/>
              </a:defRPr>
            </a:lvl1pPr>
          </a:lstStyle>
          <a:p>
            <a:pPr lvl="0"/>
            <a:r>
              <a:rPr lang="en-US" dirty="0"/>
              <a:t>Date</a:t>
            </a:r>
          </a:p>
        </p:txBody>
      </p:sp>
      <p:sp>
        <p:nvSpPr>
          <p:cNvPr id="2" name="Text Placeholder 4">
            <a:extLst>
              <a:ext uri="{FF2B5EF4-FFF2-40B4-BE49-F238E27FC236}">
                <a16:creationId xmlns:a16="http://schemas.microsoft.com/office/drawing/2014/main" id="{81D07A51-2879-8B7F-A146-8DD14ED55306}"/>
              </a:ext>
            </a:extLst>
          </p:cNvPr>
          <p:cNvSpPr>
            <a:spLocks noGrp="1"/>
          </p:cNvSpPr>
          <p:nvPr>
            <p:ph type="body" sz="quarter" idx="10" hasCustomPrompt="1"/>
          </p:nvPr>
        </p:nvSpPr>
        <p:spPr>
          <a:xfrm>
            <a:off x="0" y="2571750"/>
            <a:ext cx="9143999" cy="491360"/>
          </a:xfrm>
          <a:prstGeom prst="rect">
            <a:avLst/>
          </a:prstGeom>
        </p:spPr>
        <p:txBody>
          <a:bodyPr/>
          <a:lstStyle>
            <a:lvl1pPr marL="0" indent="0" algn="ctr">
              <a:buNone/>
              <a:defRPr sz="3600" b="0" i="0">
                <a:solidFill>
                  <a:schemeClr val="bg1"/>
                </a:solidFill>
                <a:latin typeface="Lexend Light" pitchFamily="2" charset="77"/>
                <a:ea typeface="Verdana" panose="020B0604030504040204" pitchFamily="34" charset="0"/>
                <a:cs typeface="Verdana" panose="020B0604030504040204" pitchFamily="34" charset="0"/>
              </a:defRPr>
            </a:lvl1pPr>
          </a:lstStyle>
          <a:p>
            <a:pPr lvl="0"/>
            <a:r>
              <a:rPr lang="en-US" dirty="0"/>
              <a:t>TITLE SLIDE</a:t>
            </a:r>
          </a:p>
        </p:txBody>
      </p:sp>
      <p:sp>
        <p:nvSpPr>
          <p:cNvPr id="3" name="Text Placeholder 6">
            <a:extLst>
              <a:ext uri="{FF2B5EF4-FFF2-40B4-BE49-F238E27FC236}">
                <a16:creationId xmlns:a16="http://schemas.microsoft.com/office/drawing/2014/main" id="{109D48DB-9C9E-701D-C6F5-B711A38AF8B5}"/>
              </a:ext>
            </a:extLst>
          </p:cNvPr>
          <p:cNvSpPr>
            <a:spLocks noGrp="1"/>
          </p:cNvSpPr>
          <p:nvPr>
            <p:ph type="body" sz="quarter" idx="11" hasCustomPrompt="1"/>
          </p:nvPr>
        </p:nvSpPr>
        <p:spPr>
          <a:xfrm>
            <a:off x="1" y="3195129"/>
            <a:ext cx="9143998" cy="820738"/>
          </a:xfrm>
          <a:prstGeom prst="rect">
            <a:avLst/>
          </a:prstGeom>
        </p:spPr>
        <p:txBody>
          <a:bodyPr/>
          <a:lstStyle>
            <a:lvl1pPr marL="0" indent="0" algn="ctr">
              <a:buNone/>
              <a:defRPr sz="2000" b="0" i="0">
                <a:solidFill>
                  <a:schemeClr val="bg1"/>
                </a:solidFill>
                <a:latin typeface="Lexend Light" pitchFamily="2" charset="77"/>
                <a:ea typeface="Verdana" panose="020B0604030504040204" pitchFamily="34" charset="0"/>
                <a:cs typeface="Verdana" panose="020B0604030504040204" pitchFamily="34" charset="0"/>
              </a:defRPr>
            </a:lvl1pPr>
          </a:lstStyle>
          <a:p>
            <a:pPr lvl="0"/>
            <a:r>
              <a:rPr lang="en-US" dirty="0"/>
              <a:t>Title Slide Subtitle</a:t>
            </a:r>
          </a:p>
        </p:txBody>
      </p:sp>
    </p:spTree>
    <p:extLst>
      <p:ext uri="{BB962C8B-B14F-4D97-AF65-F5344CB8AC3E}">
        <p14:creationId xmlns:p14="http://schemas.microsoft.com/office/powerpoint/2010/main" val="27854358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lank Slid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3294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7733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S v2 - Single Headlin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7A4435E-6967-16C0-5672-4ADE7BD6CAAC}"/>
              </a:ext>
            </a:extLst>
          </p:cNvPr>
          <p:cNvSpPr txBox="1">
            <a:spLocks/>
          </p:cNvSpPr>
          <p:nvPr userDrawn="1"/>
        </p:nvSpPr>
        <p:spPr>
          <a:xfrm>
            <a:off x="258536" y="2142558"/>
            <a:ext cx="3116035" cy="429192"/>
          </a:xfrm>
          <a:prstGeom prst="rect">
            <a:avLst/>
          </a:prstGeom>
        </p:spPr>
        <p:txBody>
          <a:bodyPr>
            <a:noAutofit/>
          </a:bodyPr>
          <a:lstStyle>
            <a:lvl1pPr algn="l" defTabSz="914400" rtl="0" eaLnBrk="1" latinLnBrk="0" hangingPunct="1">
              <a:lnSpc>
                <a:spcPct val="90000"/>
              </a:lnSpc>
              <a:spcBef>
                <a:spcPct val="0"/>
              </a:spcBef>
              <a:buNone/>
              <a:defRPr sz="2400" b="1" i="0" kern="1200">
                <a:solidFill>
                  <a:schemeClr val="bg1"/>
                </a:solidFill>
                <a:latin typeface="Lexend Black" pitchFamily="2" charset="77"/>
                <a:ea typeface="Verdana" panose="020B0604030504040204" pitchFamily="34" charset="0"/>
                <a:cs typeface="Verdana" panose="020B0604030504040204" pitchFamily="34" charset="0"/>
              </a:defRPr>
            </a:lvl1pPr>
          </a:lstStyle>
          <a:p>
            <a:pPr>
              <a:buClrTx/>
              <a:buFontTx/>
            </a:pPr>
            <a:r>
              <a:rPr lang="en-US" dirty="0"/>
              <a:t>Slide headline</a:t>
            </a:r>
          </a:p>
        </p:txBody>
      </p:sp>
      <p:sp>
        <p:nvSpPr>
          <p:cNvPr id="6" name="Text Placeholder 2">
            <a:extLst>
              <a:ext uri="{FF2B5EF4-FFF2-40B4-BE49-F238E27FC236}">
                <a16:creationId xmlns:a16="http://schemas.microsoft.com/office/drawing/2014/main" id="{AACECA67-39E9-E74F-5631-92A384A61F99}"/>
              </a:ext>
            </a:extLst>
          </p:cNvPr>
          <p:cNvSpPr>
            <a:spLocks noGrp="1"/>
          </p:cNvSpPr>
          <p:nvPr>
            <p:ph idx="1" hasCustomPrompt="1"/>
          </p:nvPr>
        </p:nvSpPr>
        <p:spPr>
          <a:xfrm>
            <a:off x="3560536" y="756234"/>
            <a:ext cx="5467350" cy="3992145"/>
          </a:xfrm>
          <a:prstGeom prst="rect">
            <a:avLst/>
          </a:prstGeom>
        </p:spPr>
        <p:txBody>
          <a:bodyPr vert="horz" lIns="91440" tIns="45720" rIns="91440" bIns="45720" rtlCol="0">
            <a:normAutofit/>
          </a:bodyPr>
          <a:lstStyle>
            <a:lvl1pPr marL="0" indent="0">
              <a:buNone/>
              <a:defRPr sz="2000" b="0" i="0">
                <a:solidFill>
                  <a:srgbClr val="1A4420"/>
                </a:solidFill>
                <a:latin typeface="Lexend Light" pitchFamily="2" charset="77"/>
                <a:ea typeface="Verdana" panose="020B0604030504040204" pitchFamily="34" charset="0"/>
                <a:cs typeface="Verdana" panose="020B0604030504040204" pitchFamily="34" charset="0"/>
              </a:defRPr>
            </a:lvl1pPr>
            <a:lvl2pPr marL="457200" indent="0">
              <a:buClr>
                <a:srgbClr val="1A4420"/>
              </a:buClr>
              <a:buSzPct val="100000"/>
              <a:buNone/>
              <a:defRPr sz="1600">
                <a:solidFill>
                  <a:srgbClr val="1A4420"/>
                </a:solidFill>
                <a:latin typeface="Lexend Light" pitchFamily="2" charset="77"/>
                <a:ea typeface="Verdana" panose="020B0604030504040204" pitchFamily="34" charset="0"/>
                <a:cs typeface="Verdana" panose="020B0604030504040204" pitchFamily="34" charset="0"/>
              </a:defRPr>
            </a:lvl2pPr>
            <a:lvl3pPr marL="914400" indent="0">
              <a:buClr>
                <a:srgbClr val="1A4420"/>
              </a:buClr>
              <a:buSzPct val="100000"/>
              <a:buNone/>
              <a:defRPr sz="1600">
                <a:solidFill>
                  <a:srgbClr val="1A4420"/>
                </a:solidFill>
                <a:latin typeface="Lexend Light" pitchFamily="2" charset="77"/>
                <a:ea typeface="Verdana" panose="020B0604030504040204" pitchFamily="34" charset="0"/>
                <a:cs typeface="Verdana" panose="020B0604030504040204" pitchFamily="34" charset="0"/>
              </a:defRPr>
            </a:lvl3pPr>
            <a:lvl4pPr marL="1371600" indent="0">
              <a:buClr>
                <a:srgbClr val="1A4420"/>
              </a:buClr>
              <a:buSzPct val="100000"/>
              <a:buNone/>
              <a:defRPr sz="1600">
                <a:solidFill>
                  <a:srgbClr val="1A4420"/>
                </a:solidFill>
                <a:latin typeface="Lexend Light" pitchFamily="2" charset="77"/>
                <a:ea typeface="Verdana" panose="020B0604030504040204" pitchFamily="34" charset="0"/>
                <a:cs typeface="Verdana" panose="020B0604030504040204"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982027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S V2 - Double Head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8281B-1570-9F6F-2D6E-B64545E18197}"/>
              </a:ext>
            </a:extLst>
          </p:cNvPr>
          <p:cNvSpPr>
            <a:spLocks noGrp="1"/>
          </p:cNvSpPr>
          <p:nvPr>
            <p:ph type="title" hasCustomPrompt="1"/>
          </p:nvPr>
        </p:nvSpPr>
        <p:spPr>
          <a:xfrm>
            <a:off x="258536" y="2142558"/>
            <a:ext cx="3116035" cy="429192"/>
          </a:xfrm>
          <a:prstGeom prst="rect">
            <a:avLst/>
          </a:prstGeom>
        </p:spPr>
        <p:txBody>
          <a:bodyPr>
            <a:noAutofit/>
          </a:bodyPr>
          <a:lstStyle>
            <a:lvl1pPr>
              <a:defRPr sz="2400" b="1" i="0">
                <a:solidFill>
                  <a:schemeClr val="bg1"/>
                </a:solidFill>
                <a:latin typeface="Lexend Black" pitchFamily="2" charset="77"/>
                <a:ea typeface="Verdana" panose="020B0604030504040204" pitchFamily="34" charset="0"/>
                <a:cs typeface="Verdana" panose="020B0604030504040204" pitchFamily="34" charset="0"/>
              </a:defRPr>
            </a:lvl1pPr>
          </a:lstStyle>
          <a:p>
            <a:r>
              <a:rPr lang="en-US" dirty="0"/>
              <a:t>Slide headline</a:t>
            </a:r>
            <a:br>
              <a:rPr lang="en-US" dirty="0"/>
            </a:br>
            <a:r>
              <a:rPr lang="en-US" dirty="0"/>
              <a:t>Slide headline</a:t>
            </a:r>
          </a:p>
        </p:txBody>
      </p:sp>
      <p:sp>
        <p:nvSpPr>
          <p:cNvPr id="3" name="Text Placeholder 2">
            <a:extLst>
              <a:ext uri="{FF2B5EF4-FFF2-40B4-BE49-F238E27FC236}">
                <a16:creationId xmlns:a16="http://schemas.microsoft.com/office/drawing/2014/main" id="{8D6569AC-0EC6-DBCD-D747-254C9BF3FB90}"/>
              </a:ext>
            </a:extLst>
          </p:cNvPr>
          <p:cNvSpPr>
            <a:spLocks noGrp="1"/>
          </p:cNvSpPr>
          <p:nvPr>
            <p:ph idx="1" hasCustomPrompt="1"/>
          </p:nvPr>
        </p:nvSpPr>
        <p:spPr>
          <a:xfrm>
            <a:off x="3560536" y="756234"/>
            <a:ext cx="5467350" cy="3992145"/>
          </a:xfrm>
          <a:prstGeom prst="rect">
            <a:avLst/>
          </a:prstGeom>
        </p:spPr>
        <p:txBody>
          <a:bodyPr vert="horz" lIns="91440" tIns="45720" rIns="91440" bIns="45720" rtlCol="0">
            <a:normAutofit/>
          </a:bodyPr>
          <a:lstStyle>
            <a:lvl1pPr marL="0" indent="0">
              <a:buNone/>
              <a:defRPr sz="2000" b="0" i="0">
                <a:solidFill>
                  <a:srgbClr val="1A4420"/>
                </a:solidFill>
                <a:latin typeface="Lexend Light" pitchFamily="2" charset="77"/>
                <a:ea typeface="Verdana" panose="020B0604030504040204" pitchFamily="34" charset="0"/>
                <a:cs typeface="Verdana" panose="020B0604030504040204" pitchFamily="34" charset="0"/>
              </a:defRPr>
            </a:lvl1pPr>
            <a:lvl2pPr marL="457200" indent="0">
              <a:buClr>
                <a:srgbClr val="1A4420"/>
              </a:buClr>
              <a:buSzPct val="100000"/>
              <a:buNone/>
              <a:defRPr sz="1600">
                <a:solidFill>
                  <a:srgbClr val="1A4420"/>
                </a:solidFill>
                <a:latin typeface="Lexend Light" pitchFamily="2" charset="77"/>
                <a:ea typeface="Verdana" panose="020B0604030504040204" pitchFamily="34" charset="0"/>
                <a:cs typeface="Verdana" panose="020B0604030504040204" pitchFamily="34" charset="0"/>
              </a:defRPr>
            </a:lvl2pPr>
            <a:lvl3pPr marL="914400" indent="0">
              <a:buClr>
                <a:srgbClr val="1A4420"/>
              </a:buClr>
              <a:buSzPct val="100000"/>
              <a:buNone/>
              <a:defRPr sz="1600">
                <a:solidFill>
                  <a:srgbClr val="1A4420"/>
                </a:solidFill>
                <a:latin typeface="Lexend Light" pitchFamily="2" charset="77"/>
                <a:ea typeface="Verdana" panose="020B0604030504040204" pitchFamily="34" charset="0"/>
                <a:cs typeface="Verdana" panose="020B0604030504040204" pitchFamily="34" charset="0"/>
              </a:defRPr>
            </a:lvl3pPr>
            <a:lvl4pPr marL="1371600" indent="0">
              <a:buClr>
                <a:srgbClr val="1A4420"/>
              </a:buClr>
              <a:buSzPct val="100000"/>
              <a:buNone/>
              <a:defRPr sz="1600">
                <a:solidFill>
                  <a:srgbClr val="1A4420"/>
                </a:solidFill>
                <a:latin typeface="Lexend Light" pitchFamily="2" charset="77"/>
                <a:ea typeface="Verdana" panose="020B0604030504040204" pitchFamily="34" charset="0"/>
                <a:cs typeface="Verdana" panose="020B0604030504040204"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65186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5" name="Picture 4" descr="A white logo with a black background&#10;&#10;AI-generated content may be incorrect.">
            <a:extLst>
              <a:ext uri="{FF2B5EF4-FFF2-40B4-BE49-F238E27FC236}">
                <a16:creationId xmlns:a16="http://schemas.microsoft.com/office/drawing/2014/main" id="{56927B8A-885B-8449-702E-A003D8CC4F89}"/>
              </a:ext>
            </a:extLst>
          </p:cNvPr>
          <p:cNvPicPr>
            <a:picLocks noChangeAspect="1"/>
          </p:cNvPicPr>
          <p:nvPr userDrawn="1"/>
        </p:nvPicPr>
        <p:blipFill>
          <a:blip r:embed="rId2"/>
          <a:stretch>
            <a:fillRect/>
          </a:stretch>
        </p:blipFill>
        <p:spPr>
          <a:xfrm>
            <a:off x="4201911" y="4403321"/>
            <a:ext cx="740179" cy="740179"/>
          </a:xfrm>
          <a:prstGeom prst="rect">
            <a:avLst/>
          </a:prstGeom>
        </p:spPr>
      </p:pic>
      <p:pic>
        <p:nvPicPr>
          <p:cNvPr id="4" name="Picture 3" descr="A green rectangle with white letters&#10;&#10;AI-generated content may be incorrect.">
            <a:extLst>
              <a:ext uri="{FF2B5EF4-FFF2-40B4-BE49-F238E27FC236}">
                <a16:creationId xmlns:a16="http://schemas.microsoft.com/office/drawing/2014/main" id="{0EE9D86F-A20A-083A-107D-2427B9CCA78D}"/>
              </a:ext>
            </a:extLst>
          </p:cNvPr>
          <p:cNvPicPr>
            <a:picLocks noChangeAspect="1"/>
          </p:cNvPicPr>
          <p:nvPr userDrawn="1"/>
        </p:nvPicPr>
        <p:blipFill>
          <a:blip r:embed="rId3"/>
          <a:stretch>
            <a:fillRect/>
          </a:stretch>
        </p:blipFill>
        <p:spPr>
          <a:xfrm>
            <a:off x="2438400" y="1752600"/>
            <a:ext cx="4267200" cy="1638300"/>
          </a:xfrm>
          <a:prstGeom prst="rect">
            <a:avLst/>
          </a:prstGeom>
        </p:spPr>
      </p:pic>
    </p:spTree>
    <p:extLst>
      <p:ext uri="{BB962C8B-B14F-4D97-AF65-F5344CB8AC3E}">
        <p14:creationId xmlns:p14="http://schemas.microsoft.com/office/powerpoint/2010/main" val="1152302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ANK YOU SLIDE v2">
    <p:spTree>
      <p:nvGrpSpPr>
        <p:cNvPr id="1" name=""/>
        <p:cNvGrpSpPr/>
        <p:nvPr/>
      </p:nvGrpSpPr>
      <p:grpSpPr>
        <a:xfrm>
          <a:off x="0" y="0"/>
          <a:ext cx="0" cy="0"/>
          <a:chOff x="0" y="0"/>
          <a:chExt cx="0" cy="0"/>
        </a:xfrm>
      </p:grpSpPr>
      <p:pic>
        <p:nvPicPr>
          <p:cNvPr id="5" name="Picture 4" descr="A green rectangle with white letters&#10;&#10;AI-generated content may be incorrect.">
            <a:extLst>
              <a:ext uri="{FF2B5EF4-FFF2-40B4-BE49-F238E27FC236}">
                <a16:creationId xmlns:a16="http://schemas.microsoft.com/office/drawing/2014/main" id="{B33ACFF8-60BD-36C5-46EE-E2782E523D7E}"/>
              </a:ext>
            </a:extLst>
          </p:cNvPr>
          <p:cNvPicPr>
            <a:picLocks noChangeAspect="1"/>
          </p:cNvPicPr>
          <p:nvPr userDrawn="1"/>
        </p:nvPicPr>
        <p:blipFill>
          <a:blip r:embed="rId2"/>
          <a:stretch>
            <a:fillRect/>
          </a:stretch>
        </p:blipFill>
        <p:spPr>
          <a:xfrm>
            <a:off x="2438400" y="1752600"/>
            <a:ext cx="4267200" cy="1638300"/>
          </a:xfrm>
          <a:prstGeom prst="rect">
            <a:avLst/>
          </a:prstGeom>
        </p:spPr>
      </p:pic>
    </p:spTree>
    <p:extLst>
      <p:ext uri="{BB962C8B-B14F-4D97-AF65-F5344CB8AC3E}">
        <p14:creationId xmlns:p14="http://schemas.microsoft.com/office/powerpoint/2010/main" val="861872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DIVIDER SLIDE: Headline/Subhead v1">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7247015A-EBC0-F6DF-8E02-C60775AD1D7B}"/>
              </a:ext>
            </a:extLst>
          </p:cNvPr>
          <p:cNvSpPr>
            <a:spLocks noGrp="1"/>
          </p:cNvSpPr>
          <p:nvPr>
            <p:ph type="sldNum" sz="quarter" idx="4"/>
          </p:nvPr>
        </p:nvSpPr>
        <p:spPr>
          <a:xfrm>
            <a:off x="6987721" y="4767263"/>
            <a:ext cx="2057400" cy="274637"/>
          </a:xfrm>
          <a:prstGeom prst="rect">
            <a:avLst/>
          </a:prstGeom>
        </p:spPr>
        <p:txBody>
          <a:bodyPr vert="horz" lIns="91440" tIns="45720" rIns="91440" bIns="45720" rtlCol="0" anchor="ctr"/>
          <a:lstStyle>
            <a:lvl1pPr algn="r">
              <a:defRPr sz="1200" b="0" i="0">
                <a:solidFill>
                  <a:schemeClr val="bg1"/>
                </a:solidFill>
                <a:latin typeface="Lexend Light" pitchFamily="2" charset="77"/>
                <a:ea typeface="Verdana" panose="020B0604030504040204" pitchFamily="34" charset="0"/>
                <a:cs typeface="Verdana" panose="020B0604030504040204" pitchFamily="34" charset="0"/>
              </a:defRPr>
            </a:lvl1pPr>
          </a:lstStyle>
          <a:p>
            <a:fld id="{351945DB-143D-824E-A19D-F0F1F8D2BA55}" type="slidenum">
              <a:rPr lang="en-US" smtClean="0"/>
              <a:pPr/>
              <a:t>‹#›</a:t>
            </a:fld>
            <a:endParaRPr lang="en-US" dirty="0"/>
          </a:p>
        </p:txBody>
      </p:sp>
      <p:sp>
        <p:nvSpPr>
          <p:cNvPr id="2" name="Text Placeholder 4">
            <a:extLst>
              <a:ext uri="{FF2B5EF4-FFF2-40B4-BE49-F238E27FC236}">
                <a16:creationId xmlns:a16="http://schemas.microsoft.com/office/drawing/2014/main" id="{D07F4BF2-ED71-2CFD-F782-E02789F914E5}"/>
              </a:ext>
            </a:extLst>
          </p:cNvPr>
          <p:cNvSpPr>
            <a:spLocks noGrp="1"/>
          </p:cNvSpPr>
          <p:nvPr>
            <p:ph type="body" sz="quarter" idx="10" hasCustomPrompt="1"/>
          </p:nvPr>
        </p:nvSpPr>
        <p:spPr>
          <a:xfrm>
            <a:off x="-52647" y="2108172"/>
            <a:ext cx="9249295" cy="394716"/>
          </a:xfrm>
          <a:prstGeom prst="rect">
            <a:avLst/>
          </a:prstGeom>
        </p:spPr>
        <p:txBody>
          <a:bodyPr/>
          <a:lstStyle>
            <a:lvl1pPr marL="0" indent="0" algn="ctr">
              <a:buNone/>
              <a:defRPr sz="3600" b="1" i="0">
                <a:solidFill>
                  <a:schemeClr val="bg1"/>
                </a:solidFill>
                <a:latin typeface="Lexend Black" pitchFamily="2" charset="77"/>
                <a:ea typeface="Verdana" panose="020B0604030504040204" pitchFamily="34" charset="0"/>
                <a:cs typeface="Verdana" panose="020B0604030504040204" pitchFamily="34" charset="0"/>
              </a:defRPr>
            </a:lvl1pPr>
          </a:lstStyle>
          <a:p>
            <a:pPr lvl="0"/>
            <a:r>
              <a:rPr lang="en-US" dirty="0"/>
              <a:t>DIVIDER SLIDE TITLE</a:t>
            </a:r>
          </a:p>
        </p:txBody>
      </p:sp>
      <p:sp>
        <p:nvSpPr>
          <p:cNvPr id="3" name="Text Placeholder 6">
            <a:extLst>
              <a:ext uri="{FF2B5EF4-FFF2-40B4-BE49-F238E27FC236}">
                <a16:creationId xmlns:a16="http://schemas.microsoft.com/office/drawing/2014/main" id="{D3ACA2C8-E0E5-F112-E808-D474611D373F}"/>
              </a:ext>
            </a:extLst>
          </p:cNvPr>
          <p:cNvSpPr>
            <a:spLocks noGrp="1"/>
          </p:cNvSpPr>
          <p:nvPr>
            <p:ph type="body" sz="quarter" idx="11" hasCustomPrompt="1"/>
          </p:nvPr>
        </p:nvSpPr>
        <p:spPr>
          <a:xfrm>
            <a:off x="511190" y="2704628"/>
            <a:ext cx="8121621" cy="394716"/>
          </a:xfrm>
          <a:prstGeom prst="rect">
            <a:avLst/>
          </a:prstGeom>
        </p:spPr>
        <p:txBody>
          <a:bodyPr/>
          <a:lstStyle>
            <a:lvl1pPr marL="0" indent="0" algn="ctr">
              <a:buNone/>
              <a:defRPr sz="1800" b="0" i="0">
                <a:solidFill>
                  <a:schemeClr val="bg1"/>
                </a:solidFill>
                <a:latin typeface="Lexend Light" pitchFamily="2" charset="77"/>
                <a:ea typeface="Verdana" panose="020B0604030504040204" pitchFamily="34" charset="0"/>
                <a:cs typeface="Verdana" panose="020B0604030504040204" pitchFamily="34" charset="0"/>
              </a:defRPr>
            </a:lvl1pPr>
          </a:lstStyle>
          <a:p>
            <a:pPr lvl="0"/>
            <a:r>
              <a:rPr lang="en-US" dirty="0"/>
              <a:t>Divider Slide Subtitle</a:t>
            </a:r>
          </a:p>
        </p:txBody>
      </p:sp>
      <p:pic>
        <p:nvPicPr>
          <p:cNvPr id="5" name="Picture 4" descr="A white logo with a black background&#10;&#10;AI-generated content may be incorrect.">
            <a:extLst>
              <a:ext uri="{FF2B5EF4-FFF2-40B4-BE49-F238E27FC236}">
                <a16:creationId xmlns:a16="http://schemas.microsoft.com/office/drawing/2014/main" id="{AC6CCD55-0322-C12D-65CE-CCE271E6B792}"/>
              </a:ext>
            </a:extLst>
          </p:cNvPr>
          <p:cNvPicPr>
            <a:picLocks noChangeAspect="1"/>
          </p:cNvPicPr>
          <p:nvPr userDrawn="1"/>
        </p:nvPicPr>
        <p:blipFill>
          <a:blip r:embed="rId2"/>
          <a:stretch>
            <a:fillRect/>
          </a:stretch>
        </p:blipFill>
        <p:spPr>
          <a:xfrm>
            <a:off x="4201911" y="4403321"/>
            <a:ext cx="740179" cy="740179"/>
          </a:xfrm>
          <a:prstGeom prst="rect">
            <a:avLst/>
          </a:prstGeom>
        </p:spPr>
      </p:pic>
    </p:spTree>
    <p:extLst>
      <p:ext uri="{BB962C8B-B14F-4D97-AF65-F5344CB8AC3E}">
        <p14:creationId xmlns:p14="http://schemas.microsoft.com/office/powerpoint/2010/main" val="1548798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DIVIDER SLIDE: Headline/Subhead v2">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7247015A-EBC0-F6DF-8E02-C60775AD1D7B}"/>
              </a:ext>
            </a:extLst>
          </p:cNvPr>
          <p:cNvSpPr>
            <a:spLocks noGrp="1"/>
          </p:cNvSpPr>
          <p:nvPr>
            <p:ph type="sldNum" sz="quarter" idx="4"/>
          </p:nvPr>
        </p:nvSpPr>
        <p:spPr>
          <a:xfrm>
            <a:off x="6987721" y="4767263"/>
            <a:ext cx="2057400" cy="274637"/>
          </a:xfrm>
          <a:prstGeom prst="rect">
            <a:avLst/>
          </a:prstGeom>
        </p:spPr>
        <p:txBody>
          <a:bodyPr vert="horz" lIns="91440" tIns="45720" rIns="91440" bIns="45720" rtlCol="0" anchor="ctr"/>
          <a:lstStyle>
            <a:lvl1pPr algn="r">
              <a:defRPr sz="1200" b="0" i="0">
                <a:solidFill>
                  <a:schemeClr val="bg1"/>
                </a:solidFill>
                <a:latin typeface="Lexend Light" pitchFamily="2" charset="77"/>
                <a:ea typeface="Verdana" panose="020B0604030504040204" pitchFamily="34" charset="0"/>
                <a:cs typeface="Verdana" panose="020B0604030504040204" pitchFamily="34" charset="0"/>
              </a:defRPr>
            </a:lvl1pPr>
          </a:lstStyle>
          <a:p>
            <a:fld id="{351945DB-143D-824E-A19D-F0F1F8D2BA55}" type="slidenum">
              <a:rPr lang="en-US" smtClean="0"/>
              <a:pPr/>
              <a:t>‹#›</a:t>
            </a:fld>
            <a:endParaRPr lang="en-US"/>
          </a:p>
        </p:txBody>
      </p:sp>
      <p:sp>
        <p:nvSpPr>
          <p:cNvPr id="2" name="Text Placeholder 4">
            <a:extLst>
              <a:ext uri="{FF2B5EF4-FFF2-40B4-BE49-F238E27FC236}">
                <a16:creationId xmlns:a16="http://schemas.microsoft.com/office/drawing/2014/main" id="{D07F4BF2-ED71-2CFD-F782-E02789F914E5}"/>
              </a:ext>
            </a:extLst>
          </p:cNvPr>
          <p:cNvSpPr>
            <a:spLocks noGrp="1"/>
          </p:cNvSpPr>
          <p:nvPr>
            <p:ph type="body" sz="quarter" idx="10" hasCustomPrompt="1"/>
          </p:nvPr>
        </p:nvSpPr>
        <p:spPr>
          <a:xfrm>
            <a:off x="-52647" y="2108172"/>
            <a:ext cx="9249295" cy="394716"/>
          </a:xfrm>
          <a:prstGeom prst="rect">
            <a:avLst/>
          </a:prstGeom>
        </p:spPr>
        <p:txBody>
          <a:bodyPr/>
          <a:lstStyle>
            <a:lvl1pPr marL="0" indent="0" algn="ctr">
              <a:buNone/>
              <a:defRPr sz="3600" b="1" i="0">
                <a:solidFill>
                  <a:schemeClr val="bg1"/>
                </a:solidFill>
                <a:latin typeface="Lexend Black" pitchFamily="2" charset="77"/>
                <a:ea typeface="Verdana" panose="020B0604030504040204" pitchFamily="34" charset="0"/>
                <a:cs typeface="Verdana" panose="020B0604030504040204" pitchFamily="34" charset="0"/>
              </a:defRPr>
            </a:lvl1pPr>
          </a:lstStyle>
          <a:p>
            <a:pPr lvl="0"/>
            <a:r>
              <a:rPr lang="en-US" dirty="0"/>
              <a:t>DIVIDER SLIDE TITLE</a:t>
            </a:r>
          </a:p>
        </p:txBody>
      </p:sp>
      <p:sp>
        <p:nvSpPr>
          <p:cNvPr id="3" name="Text Placeholder 6">
            <a:extLst>
              <a:ext uri="{FF2B5EF4-FFF2-40B4-BE49-F238E27FC236}">
                <a16:creationId xmlns:a16="http://schemas.microsoft.com/office/drawing/2014/main" id="{D3ACA2C8-E0E5-F112-E808-D474611D373F}"/>
              </a:ext>
            </a:extLst>
          </p:cNvPr>
          <p:cNvSpPr>
            <a:spLocks noGrp="1"/>
          </p:cNvSpPr>
          <p:nvPr>
            <p:ph type="body" sz="quarter" idx="11" hasCustomPrompt="1"/>
          </p:nvPr>
        </p:nvSpPr>
        <p:spPr>
          <a:xfrm>
            <a:off x="511190" y="2704628"/>
            <a:ext cx="8121621" cy="394716"/>
          </a:xfrm>
          <a:prstGeom prst="rect">
            <a:avLst/>
          </a:prstGeom>
        </p:spPr>
        <p:txBody>
          <a:bodyPr/>
          <a:lstStyle>
            <a:lvl1pPr marL="0" indent="0" algn="ctr">
              <a:buNone/>
              <a:defRPr sz="1800" b="0" i="0">
                <a:solidFill>
                  <a:schemeClr val="bg1"/>
                </a:solidFill>
                <a:latin typeface="Lexend Light" pitchFamily="2" charset="77"/>
                <a:ea typeface="Verdana" panose="020B0604030504040204" pitchFamily="34" charset="0"/>
                <a:cs typeface="Verdana" panose="020B0604030504040204" pitchFamily="34" charset="0"/>
              </a:defRPr>
            </a:lvl1pPr>
          </a:lstStyle>
          <a:p>
            <a:pPr lvl="0"/>
            <a:r>
              <a:rPr lang="en-US" dirty="0"/>
              <a:t>Divider Slide Subtitle</a:t>
            </a:r>
          </a:p>
        </p:txBody>
      </p:sp>
    </p:spTree>
    <p:extLst>
      <p:ext uri="{BB962C8B-B14F-4D97-AF65-F5344CB8AC3E}">
        <p14:creationId xmlns:p14="http://schemas.microsoft.com/office/powerpoint/2010/main" val="1438160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DIVIDER SLIDE: Headline v1">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F00928C0-DE1C-07C8-B57B-FF3B8A4C6481}"/>
              </a:ext>
            </a:extLst>
          </p:cNvPr>
          <p:cNvSpPr>
            <a:spLocks noGrp="1"/>
          </p:cNvSpPr>
          <p:nvPr>
            <p:ph type="sldNum" sz="quarter" idx="4"/>
          </p:nvPr>
        </p:nvSpPr>
        <p:spPr>
          <a:xfrm>
            <a:off x="6987721" y="4767263"/>
            <a:ext cx="2057400" cy="274637"/>
          </a:xfrm>
          <a:prstGeom prst="rect">
            <a:avLst/>
          </a:prstGeom>
        </p:spPr>
        <p:txBody>
          <a:bodyPr vert="horz" lIns="91440" tIns="45720" rIns="91440" bIns="45720" rtlCol="0" anchor="ctr"/>
          <a:lstStyle>
            <a:lvl1pPr algn="r">
              <a:defRPr sz="1200" b="0" i="0">
                <a:solidFill>
                  <a:schemeClr val="bg1"/>
                </a:solidFill>
                <a:latin typeface="Lexend Light" pitchFamily="2" charset="77"/>
                <a:ea typeface="Verdana" panose="020B0604030504040204" pitchFamily="34" charset="0"/>
                <a:cs typeface="Verdana" panose="020B0604030504040204" pitchFamily="34" charset="0"/>
              </a:defRPr>
            </a:lvl1pPr>
          </a:lstStyle>
          <a:p>
            <a:fld id="{351945DB-143D-824E-A19D-F0F1F8D2BA55}" type="slidenum">
              <a:rPr lang="en-US" smtClean="0"/>
              <a:pPr/>
              <a:t>‹#›</a:t>
            </a:fld>
            <a:endParaRPr lang="en-US"/>
          </a:p>
        </p:txBody>
      </p:sp>
      <p:sp>
        <p:nvSpPr>
          <p:cNvPr id="2" name="Text Placeholder 4">
            <a:extLst>
              <a:ext uri="{FF2B5EF4-FFF2-40B4-BE49-F238E27FC236}">
                <a16:creationId xmlns:a16="http://schemas.microsoft.com/office/drawing/2014/main" id="{F047021D-7FE9-95F8-A092-3CD2B9BE23E2}"/>
              </a:ext>
            </a:extLst>
          </p:cNvPr>
          <p:cNvSpPr>
            <a:spLocks noGrp="1"/>
          </p:cNvSpPr>
          <p:nvPr>
            <p:ph type="body" sz="quarter" idx="10" hasCustomPrompt="1"/>
          </p:nvPr>
        </p:nvSpPr>
        <p:spPr>
          <a:xfrm>
            <a:off x="-52647" y="2374392"/>
            <a:ext cx="9249295" cy="394716"/>
          </a:xfrm>
          <a:prstGeom prst="rect">
            <a:avLst/>
          </a:prstGeom>
        </p:spPr>
        <p:txBody>
          <a:bodyPr/>
          <a:lstStyle>
            <a:lvl1pPr marL="0" indent="0" algn="ctr">
              <a:buNone/>
              <a:defRPr sz="3600" b="1" i="0">
                <a:solidFill>
                  <a:schemeClr val="bg1"/>
                </a:solidFill>
                <a:latin typeface="Lexend Black" pitchFamily="2" charset="77"/>
                <a:ea typeface="Verdana" panose="020B0604030504040204" pitchFamily="34" charset="0"/>
                <a:cs typeface="Verdana" panose="020B0604030504040204" pitchFamily="34" charset="0"/>
              </a:defRPr>
            </a:lvl1pPr>
          </a:lstStyle>
          <a:p>
            <a:pPr lvl="0"/>
            <a:r>
              <a:rPr lang="en-US" dirty="0"/>
              <a:t>DIVIDER SLIDE TITLE</a:t>
            </a:r>
          </a:p>
        </p:txBody>
      </p:sp>
      <p:pic>
        <p:nvPicPr>
          <p:cNvPr id="5" name="Picture 4" descr="A white logo with a black background&#10;&#10;AI-generated content may be incorrect.">
            <a:extLst>
              <a:ext uri="{FF2B5EF4-FFF2-40B4-BE49-F238E27FC236}">
                <a16:creationId xmlns:a16="http://schemas.microsoft.com/office/drawing/2014/main" id="{56927B8A-885B-8449-702E-A003D8CC4F89}"/>
              </a:ext>
            </a:extLst>
          </p:cNvPr>
          <p:cNvPicPr>
            <a:picLocks noChangeAspect="1"/>
          </p:cNvPicPr>
          <p:nvPr userDrawn="1"/>
        </p:nvPicPr>
        <p:blipFill>
          <a:blip r:embed="rId2"/>
          <a:stretch>
            <a:fillRect/>
          </a:stretch>
        </p:blipFill>
        <p:spPr>
          <a:xfrm>
            <a:off x="4201911" y="4403321"/>
            <a:ext cx="740179" cy="740179"/>
          </a:xfrm>
          <a:prstGeom prst="rect">
            <a:avLst/>
          </a:prstGeom>
        </p:spPr>
      </p:pic>
    </p:spTree>
    <p:extLst>
      <p:ext uri="{BB962C8B-B14F-4D97-AF65-F5344CB8AC3E}">
        <p14:creationId xmlns:p14="http://schemas.microsoft.com/office/powerpoint/2010/main" val="2904259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DIVIDER SLIDE: Headline v2">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F00928C0-DE1C-07C8-B57B-FF3B8A4C6481}"/>
              </a:ext>
            </a:extLst>
          </p:cNvPr>
          <p:cNvSpPr>
            <a:spLocks noGrp="1"/>
          </p:cNvSpPr>
          <p:nvPr>
            <p:ph type="sldNum" sz="quarter" idx="4"/>
          </p:nvPr>
        </p:nvSpPr>
        <p:spPr>
          <a:xfrm>
            <a:off x="6987721" y="4767263"/>
            <a:ext cx="2057400" cy="274637"/>
          </a:xfrm>
          <a:prstGeom prst="rect">
            <a:avLst/>
          </a:prstGeom>
        </p:spPr>
        <p:txBody>
          <a:bodyPr vert="horz" lIns="91440" tIns="45720" rIns="91440" bIns="45720" rtlCol="0" anchor="ctr"/>
          <a:lstStyle>
            <a:lvl1pPr algn="r">
              <a:defRPr sz="1200" b="0" i="0">
                <a:solidFill>
                  <a:schemeClr val="bg1"/>
                </a:solidFill>
                <a:latin typeface="Lexend Light" pitchFamily="2" charset="77"/>
                <a:ea typeface="Verdana" panose="020B0604030504040204" pitchFamily="34" charset="0"/>
                <a:cs typeface="Verdana" panose="020B0604030504040204" pitchFamily="34" charset="0"/>
              </a:defRPr>
            </a:lvl1pPr>
          </a:lstStyle>
          <a:p>
            <a:fld id="{351945DB-143D-824E-A19D-F0F1F8D2BA55}" type="slidenum">
              <a:rPr lang="en-US" smtClean="0"/>
              <a:pPr/>
              <a:t>‹#›</a:t>
            </a:fld>
            <a:endParaRPr lang="en-US"/>
          </a:p>
        </p:txBody>
      </p:sp>
      <p:sp>
        <p:nvSpPr>
          <p:cNvPr id="2" name="Text Placeholder 4">
            <a:extLst>
              <a:ext uri="{FF2B5EF4-FFF2-40B4-BE49-F238E27FC236}">
                <a16:creationId xmlns:a16="http://schemas.microsoft.com/office/drawing/2014/main" id="{F047021D-7FE9-95F8-A092-3CD2B9BE23E2}"/>
              </a:ext>
            </a:extLst>
          </p:cNvPr>
          <p:cNvSpPr>
            <a:spLocks noGrp="1"/>
          </p:cNvSpPr>
          <p:nvPr>
            <p:ph type="body" sz="quarter" idx="10" hasCustomPrompt="1"/>
          </p:nvPr>
        </p:nvSpPr>
        <p:spPr>
          <a:xfrm>
            <a:off x="-52647" y="2374392"/>
            <a:ext cx="9249295" cy="394716"/>
          </a:xfrm>
          <a:prstGeom prst="rect">
            <a:avLst/>
          </a:prstGeom>
        </p:spPr>
        <p:txBody>
          <a:bodyPr/>
          <a:lstStyle>
            <a:lvl1pPr marL="0" indent="0" algn="ctr">
              <a:buNone/>
              <a:defRPr sz="3600" b="1" i="0">
                <a:solidFill>
                  <a:schemeClr val="bg1"/>
                </a:solidFill>
                <a:latin typeface="Lexend Black" pitchFamily="2" charset="77"/>
                <a:ea typeface="Verdana" panose="020B0604030504040204" pitchFamily="34" charset="0"/>
                <a:cs typeface="Verdana" panose="020B0604030504040204" pitchFamily="34" charset="0"/>
              </a:defRPr>
            </a:lvl1pPr>
          </a:lstStyle>
          <a:p>
            <a:pPr lvl="0"/>
            <a:r>
              <a:rPr lang="en-US" dirty="0"/>
              <a:t>DIVIDER SLIDE TITLE</a:t>
            </a:r>
          </a:p>
        </p:txBody>
      </p:sp>
    </p:spTree>
    <p:extLst>
      <p:ext uri="{BB962C8B-B14F-4D97-AF65-F5344CB8AC3E}">
        <p14:creationId xmlns:p14="http://schemas.microsoft.com/office/powerpoint/2010/main" val="3006991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4082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Single Line Headline v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91EA0-F1D8-A065-2C54-15A9AA479625}"/>
              </a:ext>
            </a:extLst>
          </p:cNvPr>
          <p:cNvSpPr>
            <a:spLocks noGrp="1"/>
          </p:cNvSpPr>
          <p:nvPr>
            <p:ph type="title" hasCustomPrompt="1"/>
          </p:nvPr>
        </p:nvSpPr>
        <p:spPr>
          <a:xfrm>
            <a:off x="258536" y="202180"/>
            <a:ext cx="7886700" cy="274637"/>
          </a:xfrm>
        </p:spPr>
        <p:txBody>
          <a:bodyPr>
            <a:noAutofit/>
          </a:bodyPr>
          <a:lstStyle>
            <a:lvl1pPr>
              <a:defRPr sz="2400" b="1" i="0">
                <a:solidFill>
                  <a:srgbClr val="007932"/>
                </a:solidFill>
                <a:latin typeface="Lexend Black" pitchFamily="2" charset="77"/>
                <a:ea typeface="Verdana" panose="020B0604030504040204" pitchFamily="34" charset="0"/>
                <a:cs typeface="Verdana" panose="020B0604030504040204" pitchFamily="34" charset="0"/>
              </a:defRPr>
            </a:lvl1pPr>
          </a:lstStyle>
          <a:p>
            <a:r>
              <a:rPr lang="en-US" dirty="0"/>
              <a:t>Slide headline</a:t>
            </a:r>
          </a:p>
        </p:txBody>
      </p:sp>
      <p:sp>
        <p:nvSpPr>
          <p:cNvPr id="7" name="Slide Number Placeholder 3">
            <a:extLst>
              <a:ext uri="{FF2B5EF4-FFF2-40B4-BE49-F238E27FC236}">
                <a16:creationId xmlns:a16="http://schemas.microsoft.com/office/drawing/2014/main" id="{F6900694-3466-33DD-383F-E6E9CFB60FD4}"/>
              </a:ext>
            </a:extLst>
          </p:cNvPr>
          <p:cNvSpPr>
            <a:spLocks noGrp="1"/>
          </p:cNvSpPr>
          <p:nvPr>
            <p:ph type="sldNum" sz="quarter" idx="12"/>
          </p:nvPr>
        </p:nvSpPr>
        <p:spPr>
          <a:xfrm>
            <a:off x="7002235" y="4767263"/>
            <a:ext cx="2057400" cy="274637"/>
          </a:xfrm>
          <a:prstGeom prst="rect">
            <a:avLst/>
          </a:prstGeom>
        </p:spPr>
        <p:txBody>
          <a:bodyPr/>
          <a:lstStyle>
            <a:lvl1pPr>
              <a:defRPr>
                <a:latin typeface="Lexend Light" pitchFamily="2" charset="77"/>
              </a:defRPr>
            </a:lvl1pPr>
          </a:lstStyle>
          <a:p>
            <a:fld id="{351945DB-143D-824E-A19D-F0F1F8D2BA55}" type="slidenum">
              <a:rPr lang="en-US" smtClean="0"/>
              <a:pPr/>
              <a:t>‹#›</a:t>
            </a:fld>
            <a:endParaRPr lang="en-US" dirty="0"/>
          </a:p>
        </p:txBody>
      </p:sp>
      <p:sp>
        <p:nvSpPr>
          <p:cNvPr id="4" name="Text Placeholder 2">
            <a:extLst>
              <a:ext uri="{FF2B5EF4-FFF2-40B4-BE49-F238E27FC236}">
                <a16:creationId xmlns:a16="http://schemas.microsoft.com/office/drawing/2014/main" id="{BD9CB196-8E14-34D1-9BEE-E1DA64EC8C0B}"/>
              </a:ext>
            </a:extLst>
          </p:cNvPr>
          <p:cNvSpPr>
            <a:spLocks noGrp="1"/>
          </p:cNvSpPr>
          <p:nvPr>
            <p:ph idx="1" hasCustomPrompt="1"/>
          </p:nvPr>
        </p:nvSpPr>
        <p:spPr>
          <a:xfrm>
            <a:off x="628650" y="695969"/>
            <a:ext cx="7886700" cy="3262312"/>
          </a:xfrm>
          <a:prstGeom prst="rect">
            <a:avLst/>
          </a:prstGeom>
        </p:spPr>
        <p:txBody>
          <a:bodyPr vert="horz" lIns="91440" tIns="45720" rIns="91440" bIns="45720" rtlCol="0">
            <a:normAutofit/>
          </a:bodyPr>
          <a:lstStyle>
            <a:lvl1pPr marL="0" indent="0">
              <a:buNone/>
              <a:defRPr sz="2000" b="0" i="0">
                <a:solidFill>
                  <a:srgbClr val="1A4420"/>
                </a:solidFill>
                <a:latin typeface="Lexend Light" pitchFamily="2" charset="77"/>
                <a:ea typeface="Verdana" panose="020B0604030504040204" pitchFamily="34" charset="0"/>
                <a:cs typeface="Verdana" panose="020B0604030504040204" pitchFamily="34" charset="0"/>
              </a:defRPr>
            </a:lvl1pPr>
            <a:lvl2pPr marL="457200" indent="0">
              <a:buClr>
                <a:srgbClr val="1A4420"/>
              </a:buClr>
              <a:buSzPct val="100000"/>
              <a:buNone/>
              <a:defRPr sz="1600">
                <a:solidFill>
                  <a:srgbClr val="1A4420"/>
                </a:solidFill>
                <a:latin typeface="Lexend Light" pitchFamily="2" charset="77"/>
                <a:ea typeface="Verdana" panose="020B0604030504040204" pitchFamily="34" charset="0"/>
                <a:cs typeface="Verdana" panose="020B0604030504040204" pitchFamily="34" charset="0"/>
              </a:defRPr>
            </a:lvl2pPr>
            <a:lvl3pPr marL="914400" indent="0">
              <a:buClr>
                <a:srgbClr val="1A4420"/>
              </a:buClr>
              <a:buSzPct val="100000"/>
              <a:buNone/>
              <a:defRPr sz="1600">
                <a:solidFill>
                  <a:srgbClr val="1A4420"/>
                </a:solidFill>
                <a:latin typeface="Lexend Light" pitchFamily="2" charset="77"/>
                <a:ea typeface="Verdana" panose="020B0604030504040204" pitchFamily="34" charset="0"/>
                <a:cs typeface="Verdana" panose="020B0604030504040204" pitchFamily="34" charset="0"/>
              </a:defRPr>
            </a:lvl3pPr>
            <a:lvl4pPr marL="1371600" indent="0">
              <a:buClr>
                <a:srgbClr val="1A4420"/>
              </a:buClr>
              <a:buSzPct val="100000"/>
              <a:buNone/>
              <a:defRPr sz="1600">
                <a:solidFill>
                  <a:srgbClr val="1A4420"/>
                </a:solidFill>
                <a:latin typeface="Lexend Light" pitchFamily="2" charset="77"/>
                <a:ea typeface="Verdana" panose="020B0604030504040204" pitchFamily="34" charset="0"/>
                <a:cs typeface="Verdana" panose="020B0604030504040204"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3" name="Picture 2" descr="A green logo with a black background&#10;&#10;AI-generated content may be incorrect.">
            <a:extLst>
              <a:ext uri="{FF2B5EF4-FFF2-40B4-BE49-F238E27FC236}">
                <a16:creationId xmlns:a16="http://schemas.microsoft.com/office/drawing/2014/main" id="{6E9B99AD-544A-41C6-955D-D6DF1C2980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15350" y="61141"/>
            <a:ext cx="544285" cy="544285"/>
          </a:xfrm>
          <a:prstGeom prst="rect">
            <a:avLst/>
          </a:prstGeom>
        </p:spPr>
      </p:pic>
    </p:spTree>
    <p:extLst>
      <p:ext uri="{BB962C8B-B14F-4D97-AF65-F5344CB8AC3E}">
        <p14:creationId xmlns:p14="http://schemas.microsoft.com/office/powerpoint/2010/main" val="1465201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Single Line Headline v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91EA0-F1D8-A065-2C54-15A9AA479625}"/>
              </a:ext>
            </a:extLst>
          </p:cNvPr>
          <p:cNvSpPr>
            <a:spLocks noGrp="1"/>
          </p:cNvSpPr>
          <p:nvPr>
            <p:ph type="title" hasCustomPrompt="1"/>
          </p:nvPr>
        </p:nvSpPr>
        <p:spPr>
          <a:xfrm>
            <a:off x="258536" y="202180"/>
            <a:ext cx="7886700" cy="274637"/>
          </a:xfrm>
        </p:spPr>
        <p:txBody>
          <a:bodyPr>
            <a:noAutofit/>
          </a:bodyPr>
          <a:lstStyle>
            <a:lvl1pPr>
              <a:defRPr sz="2400" b="1" i="0">
                <a:solidFill>
                  <a:srgbClr val="007932"/>
                </a:solidFill>
                <a:latin typeface="Lexend Black" pitchFamily="2" charset="77"/>
                <a:ea typeface="Verdana" panose="020B0604030504040204" pitchFamily="34" charset="0"/>
                <a:cs typeface="Verdana" panose="020B0604030504040204" pitchFamily="34" charset="0"/>
              </a:defRPr>
            </a:lvl1pPr>
          </a:lstStyle>
          <a:p>
            <a:r>
              <a:rPr lang="en-US" dirty="0"/>
              <a:t>Slide headline</a:t>
            </a:r>
          </a:p>
        </p:txBody>
      </p:sp>
      <p:sp>
        <p:nvSpPr>
          <p:cNvPr id="7" name="Slide Number Placeholder 3">
            <a:extLst>
              <a:ext uri="{FF2B5EF4-FFF2-40B4-BE49-F238E27FC236}">
                <a16:creationId xmlns:a16="http://schemas.microsoft.com/office/drawing/2014/main" id="{F6900694-3466-33DD-383F-E6E9CFB60FD4}"/>
              </a:ext>
            </a:extLst>
          </p:cNvPr>
          <p:cNvSpPr>
            <a:spLocks noGrp="1"/>
          </p:cNvSpPr>
          <p:nvPr>
            <p:ph type="sldNum" sz="quarter" idx="12"/>
          </p:nvPr>
        </p:nvSpPr>
        <p:spPr>
          <a:xfrm>
            <a:off x="7002235" y="4767263"/>
            <a:ext cx="2057400" cy="274637"/>
          </a:xfrm>
          <a:prstGeom prst="rect">
            <a:avLst/>
          </a:prstGeom>
        </p:spPr>
        <p:txBody>
          <a:bodyPr/>
          <a:lstStyle>
            <a:lvl1pPr>
              <a:defRPr>
                <a:latin typeface="Lexend Light" pitchFamily="2" charset="77"/>
              </a:defRPr>
            </a:lvl1pPr>
          </a:lstStyle>
          <a:p>
            <a:fld id="{351945DB-143D-824E-A19D-F0F1F8D2BA55}" type="slidenum">
              <a:rPr lang="en-US" smtClean="0"/>
              <a:pPr/>
              <a:t>‹#›</a:t>
            </a:fld>
            <a:endParaRPr lang="en-US"/>
          </a:p>
        </p:txBody>
      </p:sp>
      <p:sp>
        <p:nvSpPr>
          <p:cNvPr id="4" name="Text Placeholder 2">
            <a:extLst>
              <a:ext uri="{FF2B5EF4-FFF2-40B4-BE49-F238E27FC236}">
                <a16:creationId xmlns:a16="http://schemas.microsoft.com/office/drawing/2014/main" id="{BD9CB196-8E14-34D1-9BEE-E1DA64EC8C0B}"/>
              </a:ext>
            </a:extLst>
          </p:cNvPr>
          <p:cNvSpPr>
            <a:spLocks noGrp="1"/>
          </p:cNvSpPr>
          <p:nvPr>
            <p:ph idx="1" hasCustomPrompt="1"/>
          </p:nvPr>
        </p:nvSpPr>
        <p:spPr>
          <a:xfrm>
            <a:off x="628650" y="695969"/>
            <a:ext cx="7886700" cy="3262312"/>
          </a:xfrm>
          <a:prstGeom prst="rect">
            <a:avLst/>
          </a:prstGeom>
        </p:spPr>
        <p:txBody>
          <a:bodyPr vert="horz" lIns="91440" tIns="45720" rIns="91440" bIns="45720" rtlCol="0">
            <a:normAutofit/>
          </a:bodyPr>
          <a:lstStyle>
            <a:lvl1pPr marL="0" indent="0">
              <a:buNone/>
              <a:defRPr sz="2000" b="0" i="0">
                <a:solidFill>
                  <a:srgbClr val="1A4420"/>
                </a:solidFill>
                <a:latin typeface="Lexend Light" pitchFamily="2" charset="77"/>
                <a:ea typeface="Verdana" panose="020B0604030504040204" pitchFamily="34" charset="0"/>
                <a:cs typeface="Verdana" panose="020B0604030504040204" pitchFamily="34" charset="0"/>
              </a:defRPr>
            </a:lvl1pPr>
            <a:lvl2pPr marL="457200" indent="0">
              <a:buClr>
                <a:srgbClr val="1A4420"/>
              </a:buClr>
              <a:buSzPct val="100000"/>
              <a:buNone/>
              <a:defRPr sz="1600">
                <a:solidFill>
                  <a:srgbClr val="1A4420"/>
                </a:solidFill>
                <a:latin typeface="Lexend Light" pitchFamily="2" charset="77"/>
                <a:ea typeface="Verdana" panose="020B0604030504040204" pitchFamily="34" charset="0"/>
                <a:cs typeface="Verdana" panose="020B0604030504040204" pitchFamily="34" charset="0"/>
              </a:defRPr>
            </a:lvl2pPr>
            <a:lvl3pPr marL="914400" indent="0">
              <a:buClr>
                <a:srgbClr val="1A4420"/>
              </a:buClr>
              <a:buSzPct val="100000"/>
              <a:buNone/>
              <a:defRPr sz="1600">
                <a:solidFill>
                  <a:srgbClr val="1A4420"/>
                </a:solidFill>
                <a:latin typeface="Lexend Light" pitchFamily="2" charset="77"/>
                <a:ea typeface="Verdana" panose="020B0604030504040204" pitchFamily="34" charset="0"/>
                <a:cs typeface="Verdana" panose="020B0604030504040204" pitchFamily="34" charset="0"/>
              </a:defRPr>
            </a:lvl3pPr>
            <a:lvl4pPr marL="1371600" indent="0">
              <a:buClr>
                <a:srgbClr val="1A4420"/>
              </a:buClr>
              <a:buSzPct val="100000"/>
              <a:buNone/>
              <a:defRPr sz="1600">
                <a:solidFill>
                  <a:srgbClr val="1A4420"/>
                </a:solidFill>
                <a:latin typeface="Lexend Light" pitchFamily="2" charset="77"/>
                <a:ea typeface="Verdana" panose="020B0604030504040204" pitchFamily="34" charset="0"/>
                <a:cs typeface="Verdana" panose="020B0604030504040204"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721053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theme" Target="../theme/theme3.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oogle Shape;77;p16">
            <a:extLst>
              <a:ext uri="{FF2B5EF4-FFF2-40B4-BE49-F238E27FC236}">
                <a16:creationId xmlns:a16="http://schemas.microsoft.com/office/drawing/2014/main" id="{40D92477-50A5-02D7-6183-76004A918960}"/>
              </a:ext>
            </a:extLst>
          </p:cNvPr>
          <p:cNvPicPr preferRelativeResize="0"/>
          <p:nvPr userDrawn="1"/>
        </p:nvPicPr>
        <p:blipFill rotWithShape="1">
          <a:blip r:embed="rId9">
            <a:alphaModFix/>
          </a:blip>
          <a:srcRect r="1409" b="19839"/>
          <a:stretch/>
        </p:blipFill>
        <p:spPr>
          <a:xfrm>
            <a:off x="-66249" y="-66975"/>
            <a:ext cx="9276498" cy="5277449"/>
          </a:xfrm>
          <a:prstGeom prst="rect">
            <a:avLst/>
          </a:prstGeom>
          <a:noFill/>
          <a:ln>
            <a:noFill/>
          </a:ln>
        </p:spPr>
      </p:pic>
    </p:spTree>
    <p:extLst>
      <p:ext uri="{BB962C8B-B14F-4D97-AF65-F5344CB8AC3E}">
        <p14:creationId xmlns:p14="http://schemas.microsoft.com/office/powerpoint/2010/main" val="1296385953"/>
      </p:ext>
    </p:extLst>
  </p:cSld>
  <p:clrMap bg1="lt1" tx1="dk1" bg2="lt2" tx2="dk2" accent1="accent1" accent2="accent2" accent3="accent3" accent4="accent4" accent5="accent5" accent6="accent6" hlink="hlink" folHlink="folHlink"/>
  <p:sldLayoutIdLst>
    <p:sldLayoutId id="2147483704" r:id="rId1"/>
    <p:sldLayoutId id="2147483702" r:id="rId2"/>
    <p:sldLayoutId id="2147483745" r:id="rId3"/>
    <p:sldLayoutId id="2147483746" r:id="rId4"/>
    <p:sldLayoutId id="2147483747" r:id="rId5"/>
    <p:sldLayoutId id="2147483748" r:id="rId6"/>
    <p:sldLayoutId id="214748367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oogle Shape;77;p16">
            <a:extLst>
              <a:ext uri="{FF2B5EF4-FFF2-40B4-BE49-F238E27FC236}">
                <a16:creationId xmlns:a16="http://schemas.microsoft.com/office/drawing/2014/main" id="{40D92477-50A5-02D7-6183-76004A918960}"/>
              </a:ext>
            </a:extLst>
          </p:cNvPr>
          <p:cNvPicPr preferRelativeResize="0"/>
          <p:nvPr userDrawn="1"/>
        </p:nvPicPr>
        <p:blipFill rotWithShape="1">
          <a:blip r:embed="rId2">
            <a:alphaModFix/>
          </a:blip>
          <a:srcRect r="1409" b="19839"/>
          <a:stretch/>
        </p:blipFill>
        <p:spPr>
          <a:xfrm>
            <a:off x="-66249" y="-66975"/>
            <a:ext cx="9276498" cy="5277449"/>
          </a:xfrm>
          <a:prstGeom prst="rect">
            <a:avLst/>
          </a:prstGeom>
          <a:noFill/>
          <a:ln>
            <a:noFill/>
          </a:ln>
        </p:spPr>
      </p:pic>
    </p:spTree>
    <p:extLst>
      <p:ext uri="{BB962C8B-B14F-4D97-AF65-F5344CB8AC3E}">
        <p14:creationId xmlns:p14="http://schemas.microsoft.com/office/powerpoint/2010/main" val="720991427"/>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C26F10-5DEA-C94D-C953-037F86269827}"/>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126045C-0141-DED2-CCA3-96BD839FE420}"/>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A5C686F-F208-1D74-058E-90EB8463DD1C}"/>
              </a:ext>
            </a:extLst>
          </p:cNvPr>
          <p:cNvSpPr>
            <a:spLocks noGrp="1"/>
          </p:cNvSpPr>
          <p:nvPr>
            <p:ph type="sldNum" sz="quarter" idx="4"/>
          </p:nvPr>
        </p:nvSpPr>
        <p:spPr>
          <a:xfrm>
            <a:off x="6987721" y="4767263"/>
            <a:ext cx="2057400" cy="274637"/>
          </a:xfrm>
          <a:prstGeom prst="rect">
            <a:avLst/>
          </a:prstGeom>
        </p:spPr>
        <p:txBody>
          <a:bodyPr vert="horz" lIns="91440" tIns="45720" rIns="91440" bIns="45720" rtlCol="0" anchor="ctr"/>
          <a:lstStyle>
            <a:lvl1pPr algn="r">
              <a:defRPr sz="1200" b="0" i="0">
                <a:solidFill>
                  <a:schemeClr val="tx1">
                    <a:tint val="82000"/>
                  </a:schemeClr>
                </a:solidFill>
                <a:latin typeface="Lexend Light" pitchFamily="2" charset="77"/>
                <a:ea typeface="Verdana" panose="020B0604030504040204" pitchFamily="34" charset="0"/>
                <a:cs typeface="Verdana" panose="020B0604030504040204" pitchFamily="34" charset="0"/>
              </a:defRPr>
            </a:lvl1pPr>
          </a:lstStyle>
          <a:p>
            <a:fld id="{351945DB-143D-824E-A19D-F0F1F8D2BA55}" type="slidenum">
              <a:rPr lang="en-US" smtClean="0"/>
              <a:pPr/>
              <a:t>‹#›</a:t>
            </a:fld>
            <a:endParaRPr lang="en-US" dirty="0"/>
          </a:p>
        </p:txBody>
      </p:sp>
    </p:spTree>
    <p:extLst>
      <p:ext uri="{BB962C8B-B14F-4D97-AF65-F5344CB8AC3E}">
        <p14:creationId xmlns:p14="http://schemas.microsoft.com/office/powerpoint/2010/main" val="25336593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3" r:id="rId9"/>
    <p:sldLayoutId id="2147483744" r:id="rId10"/>
    <p:sldLayoutId id="2147483741" r:id="rId11"/>
    <p:sldLayoutId id="2147483742" r:id="rId12"/>
    <p:sldLayoutId id="2147483690" r:id="rId13"/>
    <p:sldLayoutId id="2147483703" r:id="rId14"/>
  </p:sldLayoutIdLst>
  <p:txStyles>
    <p:titleStyle>
      <a:lvl1pPr algn="l" defTabSz="914400" rtl="0" eaLnBrk="1" latinLnBrk="0" hangingPunct="1">
        <a:lnSpc>
          <a:spcPct val="90000"/>
        </a:lnSpc>
        <a:spcBef>
          <a:spcPct val="0"/>
        </a:spcBef>
        <a:buNone/>
        <a:defRPr sz="4000" b="0" i="0" kern="1200">
          <a:solidFill>
            <a:srgbClr val="1A4420"/>
          </a:solidFill>
          <a:latin typeface="Lexend Light" pitchFamily="2" charset="77"/>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rgbClr val="1A4420"/>
          </a:solidFill>
          <a:latin typeface="Lexend Light" pitchFamily="2" charset="77"/>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rgbClr val="1A4420"/>
          </a:solidFill>
          <a:latin typeface="Lexend Light" pitchFamily="2" charset="77"/>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1A4420"/>
          </a:solidFill>
          <a:latin typeface="Lexend Light" pitchFamily="2" charset="77"/>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rgbClr val="1A4420"/>
          </a:solidFill>
          <a:latin typeface="Lexend Light" pitchFamily="2" charset="77"/>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rgbClr val="1A4420"/>
          </a:solidFill>
          <a:latin typeface="Lexend Light" pitchFamily="2" charset="77"/>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oogle Shape;77;p16">
            <a:extLst>
              <a:ext uri="{FF2B5EF4-FFF2-40B4-BE49-F238E27FC236}">
                <a16:creationId xmlns:a16="http://schemas.microsoft.com/office/drawing/2014/main" id="{40D92477-50A5-02D7-6183-76004A918960}"/>
              </a:ext>
            </a:extLst>
          </p:cNvPr>
          <p:cNvPicPr preferRelativeResize="0"/>
          <p:nvPr userDrawn="1"/>
        </p:nvPicPr>
        <p:blipFill rotWithShape="1">
          <a:blip r:embed="rId4">
            <a:alphaModFix/>
          </a:blip>
          <a:srcRect t="1263" r="62660" b="20610"/>
          <a:stretch/>
        </p:blipFill>
        <p:spPr>
          <a:xfrm flipH="1">
            <a:off x="0" y="1"/>
            <a:ext cx="3513392" cy="5143500"/>
          </a:xfrm>
          <a:prstGeom prst="rect">
            <a:avLst/>
          </a:prstGeom>
          <a:noFill/>
          <a:ln>
            <a:noFill/>
          </a:ln>
        </p:spPr>
      </p:pic>
    </p:spTree>
    <p:extLst>
      <p:ext uri="{BB962C8B-B14F-4D97-AF65-F5344CB8AC3E}">
        <p14:creationId xmlns:p14="http://schemas.microsoft.com/office/powerpoint/2010/main" val="50771835"/>
      </p:ext>
    </p:extLst>
  </p:cSld>
  <p:clrMap bg1="lt1" tx1="dk1" bg2="lt2" tx2="dk2" accent1="accent1" accent2="accent2" accent3="accent3" accent4="accent4" accent5="accent5" accent6="accent6" hlink="hlink" folHlink="folHlink"/>
  <p:sldLayoutIdLst>
    <p:sldLayoutId id="2147483730" r:id="rId1"/>
    <p:sldLayoutId id="214748372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oogle Shape;77;p16">
            <a:extLst>
              <a:ext uri="{FF2B5EF4-FFF2-40B4-BE49-F238E27FC236}">
                <a16:creationId xmlns:a16="http://schemas.microsoft.com/office/drawing/2014/main" id="{40D92477-50A5-02D7-6183-76004A918960}"/>
              </a:ext>
            </a:extLst>
          </p:cNvPr>
          <p:cNvPicPr preferRelativeResize="0"/>
          <p:nvPr userDrawn="1"/>
        </p:nvPicPr>
        <p:blipFill rotWithShape="1">
          <a:blip r:embed="rId4">
            <a:alphaModFix/>
          </a:blip>
          <a:srcRect r="1409" b="19839"/>
          <a:stretch/>
        </p:blipFill>
        <p:spPr>
          <a:xfrm>
            <a:off x="-66249" y="-66975"/>
            <a:ext cx="9276498" cy="5277449"/>
          </a:xfrm>
          <a:prstGeom prst="rect">
            <a:avLst/>
          </a:prstGeom>
          <a:noFill/>
          <a:ln>
            <a:noFill/>
          </a:ln>
        </p:spPr>
      </p:pic>
    </p:spTree>
    <p:extLst>
      <p:ext uri="{BB962C8B-B14F-4D97-AF65-F5344CB8AC3E}">
        <p14:creationId xmlns:p14="http://schemas.microsoft.com/office/powerpoint/2010/main" val="2888713217"/>
      </p:ext>
    </p:extLst>
  </p:cSld>
  <p:clrMap bg1="lt1" tx1="dk1" bg2="lt2" tx2="dk2" accent1="accent1" accent2="accent2" accent3="accent3" accent4="accent4" accent5="accent5" accent6="accent6" hlink="hlink" folHlink="folHlink"/>
  <p:sldLayoutIdLst>
    <p:sldLayoutId id="2147483695" r:id="rId1"/>
    <p:sldLayoutId id="214748369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0.xml"/><Relationship Id="rId1" Type="http://schemas.openxmlformats.org/officeDocument/2006/relationships/slideLayout" Target="../slideLayouts/slideLayout21.xml"/><Relationship Id="rId4" Type="http://schemas.openxmlformats.org/officeDocument/2006/relationships/image" Target="../media/image59.emf"/></Relationships>
</file>

<file path=ppt/slides/_rels/slide10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81.xml"/><Relationship Id="rId1" Type="http://schemas.openxmlformats.org/officeDocument/2006/relationships/slideLayout" Target="../slideLayouts/slideLayout21.xml"/><Relationship Id="rId4" Type="http://schemas.openxmlformats.org/officeDocument/2006/relationships/image" Target="../media/image59.emf"/></Relationships>
</file>

<file path=ppt/slides/_rels/slide10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2.xml"/><Relationship Id="rId1" Type="http://schemas.openxmlformats.org/officeDocument/2006/relationships/slideLayout" Target="../slideLayouts/slideLayout21.xml"/><Relationship Id="rId4" Type="http://schemas.openxmlformats.org/officeDocument/2006/relationships/image" Target="../media/image59.emf"/></Relationships>
</file>

<file path=ppt/slides/_rels/slide10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3.xml"/><Relationship Id="rId1" Type="http://schemas.openxmlformats.org/officeDocument/2006/relationships/slideLayout" Target="../slideLayouts/slideLayout21.xml"/><Relationship Id="rId4" Type="http://schemas.openxmlformats.org/officeDocument/2006/relationships/image" Target="../media/image43.emf"/></Relationships>
</file>

<file path=ppt/slides/_rels/slide10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4.xml"/><Relationship Id="rId1" Type="http://schemas.openxmlformats.org/officeDocument/2006/relationships/slideLayout" Target="../slideLayouts/slideLayout21.xml"/><Relationship Id="rId4" Type="http://schemas.openxmlformats.org/officeDocument/2006/relationships/image" Target="../media/image43.emf"/></Relationships>
</file>

<file path=ppt/slides/_rels/slide10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85.xml"/><Relationship Id="rId1" Type="http://schemas.openxmlformats.org/officeDocument/2006/relationships/slideLayout" Target="../slideLayouts/slideLayout21.xml"/><Relationship Id="rId4" Type="http://schemas.openxmlformats.org/officeDocument/2006/relationships/image" Target="../media/image43.emf"/></Relationships>
</file>

<file path=ppt/slides/_rels/slide10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86.xml"/><Relationship Id="rId1" Type="http://schemas.openxmlformats.org/officeDocument/2006/relationships/slideLayout" Target="../slideLayouts/slideLayout21.xml"/><Relationship Id="rId4" Type="http://schemas.openxmlformats.org/officeDocument/2006/relationships/image" Target="../media/image43.emf"/></Relationships>
</file>

<file path=ppt/slides/_rels/slide10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87.xml"/><Relationship Id="rId1" Type="http://schemas.openxmlformats.org/officeDocument/2006/relationships/slideLayout" Target="../slideLayouts/slideLayout21.xml"/><Relationship Id="rId4" Type="http://schemas.openxmlformats.org/officeDocument/2006/relationships/image" Target="../media/image65.emf"/></Relationships>
</file>

<file path=ppt/slides/_rels/slide10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88.xml"/><Relationship Id="rId1" Type="http://schemas.openxmlformats.org/officeDocument/2006/relationships/slideLayout" Target="../slideLayouts/slideLayout21.xml"/><Relationship Id="rId4" Type="http://schemas.openxmlformats.org/officeDocument/2006/relationships/image" Target="../media/image65.emf"/></Relationships>
</file>

<file path=ppt/slides/_rels/slide10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89.xml"/><Relationship Id="rId1" Type="http://schemas.openxmlformats.org/officeDocument/2006/relationships/slideLayout" Target="../slideLayouts/slideLayout21.xml"/><Relationship Id="rId4" Type="http://schemas.openxmlformats.org/officeDocument/2006/relationships/image" Target="../media/image65.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90.xml"/><Relationship Id="rId1" Type="http://schemas.openxmlformats.org/officeDocument/2006/relationships/slideLayout" Target="../slideLayouts/slideLayout21.xml"/><Relationship Id="rId4" Type="http://schemas.openxmlformats.org/officeDocument/2006/relationships/image" Target="../media/image65.emf"/></Relationships>
</file>

<file path=ppt/slides/_rels/slide1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1.xml"/><Relationship Id="rId1" Type="http://schemas.openxmlformats.org/officeDocument/2006/relationships/slideLayout" Target="../slideLayouts/slideLayout21.xml"/><Relationship Id="rId4" Type="http://schemas.openxmlformats.org/officeDocument/2006/relationships/image" Target="../media/image67.emf"/></Relationships>
</file>

<file path=ppt/slides/_rels/slide1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2.xml"/><Relationship Id="rId1" Type="http://schemas.openxmlformats.org/officeDocument/2006/relationships/slideLayout" Target="../slideLayouts/slideLayout21.xml"/><Relationship Id="rId4" Type="http://schemas.openxmlformats.org/officeDocument/2006/relationships/image" Target="../media/image67.emf"/></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1.xml"/></Relationships>
</file>

<file path=ppt/slides/_rels/slide115.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95.xml"/><Relationship Id="rId1" Type="http://schemas.openxmlformats.org/officeDocument/2006/relationships/slideLayout" Target="../slideLayouts/slideLayout21.xml"/><Relationship Id="rId5" Type="http://schemas.openxmlformats.org/officeDocument/2006/relationships/image" Target="../media/image70.emf"/><Relationship Id="rId4" Type="http://schemas.openxmlformats.org/officeDocument/2006/relationships/image" Target="../media/image69.emf"/></Relationships>
</file>

<file path=ppt/slides/_rels/slide116.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96.xml"/><Relationship Id="rId1" Type="http://schemas.openxmlformats.org/officeDocument/2006/relationships/slideLayout" Target="../slideLayouts/slideLayout21.xml"/><Relationship Id="rId5" Type="http://schemas.openxmlformats.org/officeDocument/2006/relationships/image" Target="../media/image70.emf"/><Relationship Id="rId4" Type="http://schemas.openxmlformats.org/officeDocument/2006/relationships/image" Target="../media/image69.emf"/></Relationships>
</file>

<file path=ppt/slides/_rels/slide117.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97.xml"/><Relationship Id="rId1" Type="http://schemas.openxmlformats.org/officeDocument/2006/relationships/slideLayout" Target="../slideLayouts/slideLayout21.xml"/></Relationships>
</file>

<file path=ppt/slides/_rels/slide118.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98.xml"/><Relationship Id="rId1" Type="http://schemas.openxmlformats.org/officeDocument/2006/relationships/slideLayout" Target="../slideLayouts/slideLayout21.xml"/></Relationships>
</file>

<file path=ppt/slides/_rels/slide119.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99.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100.xml"/><Relationship Id="rId1" Type="http://schemas.openxmlformats.org/officeDocument/2006/relationships/slideLayout" Target="../slideLayouts/slideLayout21.xml"/></Relationships>
</file>

<file path=ppt/slides/_rels/slide121.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101.xml"/><Relationship Id="rId1" Type="http://schemas.openxmlformats.org/officeDocument/2006/relationships/slideLayout" Target="../slideLayouts/slideLayout21.xml"/></Relationships>
</file>

<file path=ppt/slides/_rels/slide122.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102.xml"/><Relationship Id="rId1" Type="http://schemas.openxmlformats.org/officeDocument/2006/relationships/slideLayout" Target="../slideLayouts/slideLayout21.xml"/></Relationships>
</file>

<file path=ppt/slides/_rels/slide123.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103.xml"/><Relationship Id="rId1" Type="http://schemas.openxmlformats.org/officeDocument/2006/relationships/slideLayout" Target="../slideLayouts/slideLayout21.xml"/></Relationships>
</file>

<file path=ppt/slides/_rels/slide124.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104.xml"/><Relationship Id="rId1" Type="http://schemas.openxmlformats.org/officeDocument/2006/relationships/slideLayout" Target="../slideLayouts/slideLayout21.xml"/><Relationship Id="rId4" Type="http://schemas.openxmlformats.org/officeDocument/2006/relationships/image" Target="../media/image71.emf"/></Relationships>
</file>

<file path=ppt/slides/_rels/slide125.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105.xml"/><Relationship Id="rId1" Type="http://schemas.openxmlformats.org/officeDocument/2006/relationships/slideLayout" Target="../slideLayouts/slideLayout21.xml"/><Relationship Id="rId4" Type="http://schemas.openxmlformats.org/officeDocument/2006/relationships/image" Target="../media/image71.emf"/></Relationships>
</file>

<file path=ppt/slides/_rels/slide126.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106.xml"/><Relationship Id="rId1" Type="http://schemas.openxmlformats.org/officeDocument/2006/relationships/slideLayout" Target="../slideLayouts/slideLayout21.xml"/><Relationship Id="rId4" Type="http://schemas.openxmlformats.org/officeDocument/2006/relationships/image" Target="../media/image71.emf"/></Relationships>
</file>

<file path=ppt/slides/_rels/slide127.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107.xml"/><Relationship Id="rId1" Type="http://schemas.openxmlformats.org/officeDocument/2006/relationships/slideLayout" Target="../slideLayouts/slideLayout21.xml"/><Relationship Id="rId4" Type="http://schemas.openxmlformats.org/officeDocument/2006/relationships/image" Target="../media/image71.emf"/></Relationships>
</file>

<file path=ppt/slides/_rels/slide128.xml.rels><?xml version="1.0" encoding="UTF-8" standalone="yes"?>
<Relationships xmlns="http://schemas.openxmlformats.org/package/2006/relationships"><Relationship Id="rId3" Type="http://schemas.openxmlformats.org/officeDocument/2006/relationships/image" Target="../media/image39.tif"/><Relationship Id="rId2" Type="http://schemas.openxmlformats.org/officeDocument/2006/relationships/notesSlide" Target="../notesSlides/notesSlide108.xml"/><Relationship Id="rId1" Type="http://schemas.openxmlformats.org/officeDocument/2006/relationships/slideLayout" Target="../slideLayouts/slideLayout21.xml"/></Relationships>
</file>

<file path=ppt/slides/_rels/slide129.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109.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110.xml"/><Relationship Id="rId1" Type="http://schemas.openxmlformats.org/officeDocument/2006/relationships/slideLayout" Target="../slideLayouts/slideLayout21.xml"/><Relationship Id="rId4" Type="http://schemas.openxmlformats.org/officeDocument/2006/relationships/image" Target="../media/image74.emf"/></Relationships>
</file>

<file path=ppt/slides/_rels/slide131.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111.xml"/><Relationship Id="rId1" Type="http://schemas.openxmlformats.org/officeDocument/2006/relationships/slideLayout" Target="../slideLayouts/slideLayout21.xml"/></Relationships>
</file>

<file path=ppt/slides/_rels/slide132.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112.xml"/><Relationship Id="rId1" Type="http://schemas.openxmlformats.org/officeDocument/2006/relationships/slideLayout" Target="../slideLayouts/slideLayout21.xml"/></Relationships>
</file>

<file path=ppt/slides/_rels/slide133.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113.xml"/><Relationship Id="rId1" Type="http://schemas.openxmlformats.org/officeDocument/2006/relationships/slideLayout" Target="../slideLayouts/slideLayout21.xml"/><Relationship Id="rId5" Type="http://schemas.openxmlformats.org/officeDocument/2006/relationships/image" Target="../media/image77.emf"/><Relationship Id="rId4" Type="http://schemas.openxmlformats.org/officeDocument/2006/relationships/image" Target="../media/image42.emf"/></Relationships>
</file>

<file path=ppt/slides/_rels/slide134.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114.xml"/><Relationship Id="rId1" Type="http://schemas.openxmlformats.org/officeDocument/2006/relationships/slideLayout" Target="../slideLayouts/slideLayout21.xml"/><Relationship Id="rId5" Type="http://schemas.openxmlformats.org/officeDocument/2006/relationships/image" Target="../media/image77.emf"/><Relationship Id="rId4" Type="http://schemas.openxmlformats.org/officeDocument/2006/relationships/image" Target="../media/image42.emf"/></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1.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1.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1.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1.xml"/></Relationships>
</file>

<file path=ppt/slides/_rels/slide13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19.xml"/><Relationship Id="rId1" Type="http://schemas.openxmlformats.org/officeDocument/2006/relationships/slideLayout" Target="../slideLayouts/slideLayout21.xml"/><Relationship Id="rId4" Type="http://schemas.openxmlformats.org/officeDocument/2006/relationships/chart" Target="../charts/char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20.xml"/><Relationship Id="rId1" Type="http://schemas.openxmlformats.org/officeDocument/2006/relationships/slideLayout" Target="../slideLayouts/slideLayout21.xml"/><Relationship Id="rId4" Type="http://schemas.openxmlformats.org/officeDocument/2006/relationships/chart" Target="../charts/chart12.xml"/></Relationships>
</file>

<file path=ppt/slides/_rels/slide14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21.xml"/><Relationship Id="rId1" Type="http://schemas.openxmlformats.org/officeDocument/2006/relationships/slideLayout" Target="../slideLayouts/slideLayout21.xml"/><Relationship Id="rId4" Type="http://schemas.openxmlformats.org/officeDocument/2006/relationships/image" Target="../media/image78.png"/></Relationships>
</file>

<file path=ppt/slides/_rels/slide14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22.xml"/><Relationship Id="rId1" Type="http://schemas.openxmlformats.org/officeDocument/2006/relationships/slideLayout" Target="../slideLayouts/slideLayout21.xml"/><Relationship Id="rId4" Type="http://schemas.openxmlformats.org/officeDocument/2006/relationships/image" Target="../media/image78.png"/></Relationships>
</file>

<file path=ppt/slides/_rels/slide1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3.xml"/><Relationship Id="rId1" Type="http://schemas.openxmlformats.org/officeDocument/2006/relationships/slideLayout" Target="../slideLayouts/slideLayout21.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1.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1.xml"/></Relationships>
</file>

<file path=ppt/slides/_rels/slide146.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126.xml"/><Relationship Id="rId1" Type="http://schemas.openxmlformats.org/officeDocument/2006/relationships/slideLayout" Target="../slideLayouts/slideLayout21.xml"/></Relationships>
</file>

<file path=ppt/slides/_rels/slide147.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127.xml"/><Relationship Id="rId1" Type="http://schemas.openxmlformats.org/officeDocument/2006/relationships/slideLayout" Target="../slideLayouts/slideLayout21.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1.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0.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30.xml"/><Relationship Id="rId1" Type="http://schemas.openxmlformats.org/officeDocument/2006/relationships/slideLayout" Target="../slideLayouts/slideLayout21.xml"/></Relationships>
</file>

<file path=ppt/slides/_rels/slide15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31.xml"/><Relationship Id="rId1" Type="http://schemas.openxmlformats.org/officeDocument/2006/relationships/slideLayout" Target="../slideLayouts/slideLayout21.xml"/></Relationships>
</file>

<file path=ppt/slides/_rels/slide15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2.xml"/><Relationship Id="rId1" Type="http://schemas.openxmlformats.org/officeDocument/2006/relationships/slideLayout" Target="../slideLayouts/slideLayout21.xml"/><Relationship Id="rId5" Type="http://schemas.openxmlformats.org/officeDocument/2006/relationships/image" Target="../media/image81.emf"/><Relationship Id="rId4" Type="http://schemas.openxmlformats.org/officeDocument/2006/relationships/image" Target="../media/image80.emf"/></Relationships>
</file>

<file path=ppt/slides/_rels/slide15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3.xml"/><Relationship Id="rId1" Type="http://schemas.openxmlformats.org/officeDocument/2006/relationships/slideLayout" Target="../slideLayouts/slideLayout21.xml"/><Relationship Id="rId5" Type="http://schemas.openxmlformats.org/officeDocument/2006/relationships/image" Target="../media/image81.emf"/><Relationship Id="rId4" Type="http://schemas.openxmlformats.org/officeDocument/2006/relationships/image" Target="../media/image80.emf"/></Relationships>
</file>

<file path=ppt/slides/_rels/slide15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4.xml"/><Relationship Id="rId1" Type="http://schemas.openxmlformats.org/officeDocument/2006/relationships/slideLayout" Target="../slideLayouts/slideLayout21.xml"/><Relationship Id="rId5" Type="http://schemas.openxmlformats.org/officeDocument/2006/relationships/chart" Target="../charts/chart16.xml"/><Relationship Id="rId4" Type="http://schemas.openxmlformats.org/officeDocument/2006/relationships/chart" Target="../charts/chart15.xml"/></Relationships>
</file>

<file path=ppt/slides/_rels/slide15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5.xml"/><Relationship Id="rId1" Type="http://schemas.openxmlformats.org/officeDocument/2006/relationships/slideLayout" Target="../slideLayouts/slideLayout21.xml"/><Relationship Id="rId5" Type="http://schemas.openxmlformats.org/officeDocument/2006/relationships/chart" Target="../charts/chart18.xml"/><Relationship Id="rId4" Type="http://schemas.openxmlformats.org/officeDocument/2006/relationships/chart" Target="../charts/chart17.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1.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9.emf"/></Relationships>
</file>

<file path=ppt/slides/_rels/slide2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9.emf"/></Relationships>
</file>

<file path=ppt/slides/_rels/slide2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1.xml"/><Relationship Id="rId5" Type="http://schemas.openxmlformats.org/officeDocument/2006/relationships/image" Target="../media/image9.emf"/><Relationship Id="rId4" Type="http://schemas.openxmlformats.org/officeDocument/2006/relationships/image" Target="../media/image8.jpg"/></Relationships>
</file>

<file path=ppt/slides/_rels/slide2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1.xml"/><Relationship Id="rId5" Type="http://schemas.openxmlformats.org/officeDocument/2006/relationships/image" Target="../media/image9.emf"/><Relationship Id="rId4" Type="http://schemas.openxmlformats.org/officeDocument/2006/relationships/image" Target="../media/image8.jpg"/></Relationships>
</file>

<file path=ppt/slides/_rels/slide2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1.xml"/><Relationship Id="rId5" Type="http://schemas.openxmlformats.org/officeDocument/2006/relationships/image" Target="../media/image9.emf"/><Relationship Id="rId4" Type="http://schemas.openxmlformats.org/officeDocument/2006/relationships/image" Target="../media/image8.jpg"/></Relationships>
</file>

<file path=ppt/slides/_rels/slide2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1.xml"/><Relationship Id="rId5" Type="http://schemas.openxmlformats.org/officeDocument/2006/relationships/image" Target="../media/image9.emf"/><Relationship Id="rId4" Type="http://schemas.openxmlformats.org/officeDocument/2006/relationships/image" Target="../media/image8.jp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14.emf"/></Relationships>
</file>

<file path=ppt/slides/_rels/slide3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image" Target="../media/image14.emf"/></Relationships>
</file>

<file path=ppt/slides/_rels/slide3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14.emf"/></Relationships>
</file>

<file path=ppt/slides/_rels/slide3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14.emf"/></Relationships>
</file>

<file path=ppt/slides/_rels/slide3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9.emf"/></Relationships>
</file>

<file path=ppt/slides/_rels/slide3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9.emf"/></Relationships>
</file>

<file path=ppt/slides/_rels/slide3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21.xml"/><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21.xml"/><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5.xml"/><Relationship Id="rId1" Type="http://schemas.openxmlformats.org/officeDocument/2006/relationships/slideLayout" Target="../slideLayouts/slideLayout21.xml"/><Relationship Id="rId5" Type="http://schemas.openxmlformats.org/officeDocument/2006/relationships/image" Target="../media/image25.jpg"/><Relationship Id="rId4" Type="http://schemas.openxmlformats.org/officeDocument/2006/relationships/image" Target="../media/image24.jpg"/></Relationships>
</file>

<file path=ppt/slides/_rels/slide4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21.xml"/><Relationship Id="rId5" Type="http://schemas.openxmlformats.org/officeDocument/2006/relationships/image" Target="../media/image25.jpg"/><Relationship Id="rId4" Type="http://schemas.openxmlformats.org/officeDocument/2006/relationships/image" Target="../media/image24.jpg"/></Relationships>
</file>

<file path=ppt/slides/_rels/slide4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g"/><Relationship Id="rId7" Type="http://schemas.openxmlformats.org/officeDocument/2006/relationships/image" Target="../media/image30.svg"/><Relationship Id="rId2" Type="http://schemas.openxmlformats.org/officeDocument/2006/relationships/notesSlide" Target="../notesSlides/notesSlide28.xml"/><Relationship Id="rId1" Type="http://schemas.openxmlformats.org/officeDocument/2006/relationships/slideLayout" Target="../slideLayouts/slideLayout21.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32.svg"/></Relationships>
</file>

<file path=ppt/slides/_rels/slide4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g"/><Relationship Id="rId7" Type="http://schemas.openxmlformats.org/officeDocument/2006/relationships/image" Target="../media/image30.svg"/><Relationship Id="rId2" Type="http://schemas.openxmlformats.org/officeDocument/2006/relationships/notesSlide" Target="../notesSlides/notesSlide29.xml"/><Relationship Id="rId1" Type="http://schemas.openxmlformats.org/officeDocument/2006/relationships/slideLayout" Target="../slideLayouts/slideLayout21.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32.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0.xml"/><Relationship Id="rId1" Type="http://schemas.openxmlformats.org/officeDocument/2006/relationships/slideLayout" Target="../slideLayouts/slideLayout21.xml"/><Relationship Id="rId4" Type="http://schemas.openxmlformats.org/officeDocument/2006/relationships/image" Target="../media/image33.emf"/></Relationships>
</file>

<file path=ppt/slides/_rels/slide5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1.xml"/><Relationship Id="rId1" Type="http://schemas.openxmlformats.org/officeDocument/2006/relationships/slideLayout" Target="../slideLayouts/slideLayout21.xml"/><Relationship Id="rId4" Type="http://schemas.openxmlformats.org/officeDocument/2006/relationships/image" Target="../media/image33.emf"/></Relationships>
</file>

<file path=ppt/slides/_rels/slide5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5.xml"/><Relationship Id="rId1" Type="http://schemas.openxmlformats.org/officeDocument/2006/relationships/slideLayout" Target="../slideLayouts/slideLayout21.xml"/><Relationship Id="rId4" Type="http://schemas.openxmlformats.org/officeDocument/2006/relationships/image" Target="../media/image33.emf"/></Relationships>
</file>

<file path=ppt/slides/_rels/slide5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6.xml"/><Relationship Id="rId1" Type="http://schemas.openxmlformats.org/officeDocument/2006/relationships/slideLayout" Target="../slideLayouts/slideLayout21.xml"/><Relationship Id="rId4" Type="http://schemas.openxmlformats.org/officeDocument/2006/relationships/image" Target="../media/image33.emf"/></Relationships>
</file>

<file path=ppt/slides/_rels/slide5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1.xml"/><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2.xml"/><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3.xml"/><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5.xml"/><Relationship Id="rId1" Type="http://schemas.openxmlformats.org/officeDocument/2006/relationships/slideLayout" Target="../slideLayouts/slideLayout21.xml"/><Relationship Id="rId4" Type="http://schemas.openxmlformats.org/officeDocument/2006/relationships/image" Target="../media/image38.Jpg"/></Relationships>
</file>

<file path=ppt/slides/_rels/slide6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6.xml"/><Relationship Id="rId1" Type="http://schemas.openxmlformats.org/officeDocument/2006/relationships/slideLayout" Target="../slideLayouts/slideLayout21.xml"/><Relationship Id="rId4" Type="http://schemas.openxmlformats.org/officeDocument/2006/relationships/image" Target="../media/image38.Jpg"/></Relationships>
</file>

<file path=ppt/slides/_rels/slide6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7.xml"/><Relationship Id="rId1" Type="http://schemas.openxmlformats.org/officeDocument/2006/relationships/slideLayout" Target="../slideLayouts/slideLayout21.xml"/><Relationship Id="rId4" Type="http://schemas.openxmlformats.org/officeDocument/2006/relationships/chart" Target="../charts/chart7.xml"/></Relationships>
</file>

<file path=ppt/slides/_rels/slide6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8.xml"/><Relationship Id="rId1" Type="http://schemas.openxmlformats.org/officeDocument/2006/relationships/slideLayout" Target="../slideLayouts/slideLayout21.xml"/><Relationship Id="rId4" Type="http://schemas.openxmlformats.org/officeDocument/2006/relationships/chart" Target="../charts/chart8.xml"/></Relationships>
</file>

<file path=ppt/slides/_rels/slide69.xml.rels><?xml version="1.0" encoding="UTF-8" standalone="yes"?>
<Relationships xmlns="http://schemas.openxmlformats.org/package/2006/relationships"><Relationship Id="rId3" Type="http://schemas.openxmlformats.org/officeDocument/2006/relationships/image" Target="../media/image39.tif"/><Relationship Id="rId2" Type="http://schemas.openxmlformats.org/officeDocument/2006/relationships/notesSlide" Target="../notesSlides/notesSlide49.xml"/><Relationship Id="rId1" Type="http://schemas.openxmlformats.org/officeDocument/2006/relationships/slideLayout" Target="../slideLayouts/slideLayout21.xml"/><Relationship Id="rId5" Type="http://schemas.openxmlformats.org/officeDocument/2006/relationships/chart" Target="../charts/chart9.xml"/><Relationship Id="rId4" Type="http://schemas.openxmlformats.org/officeDocument/2006/relationships/image" Target="../media/image4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39.tif"/><Relationship Id="rId2" Type="http://schemas.openxmlformats.org/officeDocument/2006/relationships/notesSlide" Target="../notesSlides/notesSlide50.xml"/><Relationship Id="rId1" Type="http://schemas.openxmlformats.org/officeDocument/2006/relationships/slideLayout" Target="../slideLayouts/slideLayout21.xml"/><Relationship Id="rId5" Type="http://schemas.openxmlformats.org/officeDocument/2006/relationships/chart" Target="../charts/chart10.xml"/><Relationship Id="rId4" Type="http://schemas.openxmlformats.org/officeDocument/2006/relationships/image" Target="../media/image40.Jpg"/></Relationships>
</file>

<file path=ppt/slides/_rels/slide7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1.xml"/><Relationship Id="rId1" Type="http://schemas.openxmlformats.org/officeDocument/2006/relationships/slideLayout" Target="../slideLayouts/slideLayout21.xml"/></Relationships>
</file>

<file path=ppt/slides/_rels/slide7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2.xml"/><Relationship Id="rId1" Type="http://schemas.openxmlformats.org/officeDocument/2006/relationships/slideLayout" Target="../slideLayouts/slideLayout21.xml"/></Relationships>
</file>

<file path=ppt/slides/_rels/slide7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3.xml"/><Relationship Id="rId1" Type="http://schemas.openxmlformats.org/officeDocument/2006/relationships/slideLayout" Target="../slideLayouts/slideLayout21.xml"/><Relationship Id="rId5" Type="http://schemas.openxmlformats.org/officeDocument/2006/relationships/image" Target="../media/image43.emf"/><Relationship Id="rId4" Type="http://schemas.openxmlformats.org/officeDocument/2006/relationships/image" Target="../media/image42.emf"/></Relationships>
</file>

<file path=ppt/slides/_rels/slide7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4.xml"/><Relationship Id="rId1" Type="http://schemas.openxmlformats.org/officeDocument/2006/relationships/slideLayout" Target="../slideLayouts/slideLayout21.xml"/><Relationship Id="rId5" Type="http://schemas.openxmlformats.org/officeDocument/2006/relationships/image" Target="../media/image43.emf"/><Relationship Id="rId4" Type="http://schemas.openxmlformats.org/officeDocument/2006/relationships/image" Target="../media/image42.emf"/></Relationships>
</file>

<file path=ppt/slides/_rels/slide7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5.xml"/><Relationship Id="rId1" Type="http://schemas.openxmlformats.org/officeDocument/2006/relationships/slideLayout" Target="../slideLayouts/slideLayout21.xml"/><Relationship Id="rId5" Type="http://schemas.openxmlformats.org/officeDocument/2006/relationships/image" Target="../media/image44.emf"/><Relationship Id="rId4" Type="http://schemas.openxmlformats.org/officeDocument/2006/relationships/image" Target="../media/image25.jpg"/></Relationships>
</file>

<file path=ppt/slides/_rels/slide7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6.xml"/><Relationship Id="rId1" Type="http://schemas.openxmlformats.org/officeDocument/2006/relationships/slideLayout" Target="../slideLayouts/slideLayout21.xml"/><Relationship Id="rId5" Type="http://schemas.openxmlformats.org/officeDocument/2006/relationships/image" Target="../media/image44.emf"/><Relationship Id="rId4" Type="http://schemas.openxmlformats.org/officeDocument/2006/relationships/image" Target="../media/image25.jpg"/></Relationships>
</file>

<file path=ppt/slides/_rels/slide7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7.xml"/><Relationship Id="rId1" Type="http://schemas.openxmlformats.org/officeDocument/2006/relationships/slideLayout" Target="../slideLayouts/slideLayout21.xml"/><Relationship Id="rId4" Type="http://schemas.openxmlformats.org/officeDocument/2006/relationships/image" Target="../media/image9.emf"/></Relationships>
</file>

<file path=ppt/slides/_rels/slide7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8.xml"/><Relationship Id="rId1" Type="http://schemas.openxmlformats.org/officeDocument/2006/relationships/slideLayout" Target="../slideLayouts/slideLayout21.xml"/><Relationship Id="rId4" Type="http://schemas.openxmlformats.org/officeDocument/2006/relationships/image" Target="../media/image9.emf"/></Relationships>
</file>

<file path=ppt/slides/_rels/slide7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9.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0.xml"/><Relationship Id="rId1" Type="http://schemas.openxmlformats.org/officeDocument/2006/relationships/slideLayout" Target="../slideLayouts/slideLayout21.xml"/></Relationships>
</file>

<file path=ppt/slides/_rels/slide8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1.xml"/><Relationship Id="rId1" Type="http://schemas.openxmlformats.org/officeDocument/2006/relationships/slideLayout" Target="../slideLayouts/slideLayout21.xml"/><Relationship Id="rId4" Type="http://schemas.openxmlformats.org/officeDocument/2006/relationships/image" Target="../media/image47.Jpg"/></Relationships>
</file>

<file path=ppt/slides/_rels/slide82.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8.Jpg"/><Relationship Id="rId7" Type="http://schemas.openxmlformats.org/officeDocument/2006/relationships/image" Target="../media/image50.Jpg"/><Relationship Id="rId2" Type="http://schemas.openxmlformats.org/officeDocument/2006/relationships/notesSlide" Target="../notesSlides/notesSlide62.xml"/><Relationship Id="rId1" Type="http://schemas.openxmlformats.org/officeDocument/2006/relationships/slideLayout" Target="../slideLayouts/slideLayout21.xml"/><Relationship Id="rId6" Type="http://schemas.openxmlformats.org/officeDocument/2006/relationships/image" Target="../media/image49.Jpg"/><Relationship Id="rId5" Type="http://schemas.openxmlformats.org/officeDocument/2006/relationships/image" Target="../media/image24.jpg"/><Relationship Id="rId4" Type="http://schemas.openxmlformats.org/officeDocument/2006/relationships/image" Target="../media/image23.Jpg"/></Relationships>
</file>

<file path=ppt/slides/_rels/slide8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3.xml"/><Relationship Id="rId1" Type="http://schemas.openxmlformats.org/officeDocument/2006/relationships/slideLayout" Target="../slideLayouts/slideLayout2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8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4.xml"/><Relationship Id="rId1" Type="http://schemas.openxmlformats.org/officeDocument/2006/relationships/slideLayout" Target="../slideLayouts/slideLayout2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8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5.xml"/><Relationship Id="rId1" Type="http://schemas.openxmlformats.org/officeDocument/2006/relationships/slideLayout" Target="../slideLayouts/slideLayout21.xml"/><Relationship Id="rId4" Type="http://schemas.openxmlformats.org/officeDocument/2006/relationships/image" Target="../media/image25.jpg"/></Relationships>
</file>

<file path=ppt/slides/_rels/slide8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6.xml"/><Relationship Id="rId1" Type="http://schemas.openxmlformats.org/officeDocument/2006/relationships/slideLayout" Target="../slideLayouts/slideLayout21.xml"/><Relationship Id="rId4" Type="http://schemas.openxmlformats.org/officeDocument/2006/relationships/image" Target="../media/image25.jpg"/></Relationships>
</file>

<file path=ppt/slides/_rels/slide8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67.xml"/><Relationship Id="rId1" Type="http://schemas.openxmlformats.org/officeDocument/2006/relationships/slideLayout" Target="../slideLayouts/slideLayout21.xml"/><Relationship Id="rId6" Type="http://schemas.openxmlformats.org/officeDocument/2006/relationships/image" Target="../media/image58.emf"/><Relationship Id="rId5" Type="http://schemas.openxmlformats.org/officeDocument/2006/relationships/image" Target="../media/image57.emf"/><Relationship Id="rId4" Type="http://schemas.openxmlformats.org/officeDocument/2006/relationships/image" Target="../media/image56.emf"/></Relationships>
</file>

<file path=ppt/slides/_rels/slide8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68.xml"/><Relationship Id="rId1" Type="http://schemas.openxmlformats.org/officeDocument/2006/relationships/slideLayout" Target="../slideLayouts/slideLayout21.xml"/><Relationship Id="rId6" Type="http://schemas.openxmlformats.org/officeDocument/2006/relationships/image" Target="../media/image58.emf"/><Relationship Id="rId5" Type="http://schemas.openxmlformats.org/officeDocument/2006/relationships/image" Target="../media/image57.emf"/><Relationship Id="rId4" Type="http://schemas.openxmlformats.org/officeDocument/2006/relationships/image" Target="../media/image56.emf"/></Relationships>
</file>

<file path=ppt/slides/_rels/slide89.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69.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70.xml"/><Relationship Id="rId1" Type="http://schemas.openxmlformats.org/officeDocument/2006/relationships/slideLayout" Target="../slideLayouts/slideLayout21.xml"/></Relationships>
</file>

<file path=ppt/slides/_rels/slide91.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71.xml"/><Relationship Id="rId1" Type="http://schemas.openxmlformats.org/officeDocument/2006/relationships/slideLayout" Target="../slideLayouts/slideLayout21.xml"/></Relationships>
</file>

<file path=ppt/slides/_rels/slide9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2.xml"/><Relationship Id="rId1" Type="http://schemas.openxmlformats.org/officeDocument/2006/relationships/slideLayout" Target="../slideLayouts/slideLayout21.xml"/><Relationship Id="rId4" Type="http://schemas.openxmlformats.org/officeDocument/2006/relationships/image" Target="../media/image59.emf"/></Relationships>
</file>

<file path=ppt/slides/_rels/slide9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3.xml"/><Relationship Id="rId1" Type="http://schemas.openxmlformats.org/officeDocument/2006/relationships/slideLayout" Target="../slideLayouts/slideLayout21.xml"/><Relationship Id="rId4" Type="http://schemas.openxmlformats.org/officeDocument/2006/relationships/image" Target="../media/image59.emf"/></Relationships>
</file>

<file path=ppt/slides/_rels/slide9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74.xml"/><Relationship Id="rId1" Type="http://schemas.openxmlformats.org/officeDocument/2006/relationships/slideLayout" Target="../slideLayouts/slideLayout21.xml"/><Relationship Id="rId4" Type="http://schemas.openxmlformats.org/officeDocument/2006/relationships/image" Target="../media/image59.emf"/></Relationships>
</file>

<file path=ppt/slides/_rels/slide9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75.xml"/><Relationship Id="rId1" Type="http://schemas.openxmlformats.org/officeDocument/2006/relationships/slideLayout" Target="../slideLayouts/slideLayout21.xml"/><Relationship Id="rId4" Type="http://schemas.openxmlformats.org/officeDocument/2006/relationships/image" Target="../media/image59.emf"/></Relationships>
</file>

<file path=ppt/slides/_rels/slide9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6.xml"/><Relationship Id="rId1" Type="http://schemas.openxmlformats.org/officeDocument/2006/relationships/slideLayout" Target="../slideLayouts/slideLayout21.xml"/><Relationship Id="rId4" Type="http://schemas.openxmlformats.org/officeDocument/2006/relationships/image" Target="../media/image59.emf"/></Relationships>
</file>

<file path=ppt/slides/_rels/slide9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7.xml"/><Relationship Id="rId1" Type="http://schemas.openxmlformats.org/officeDocument/2006/relationships/slideLayout" Target="../slideLayouts/slideLayout21.xml"/><Relationship Id="rId4" Type="http://schemas.openxmlformats.org/officeDocument/2006/relationships/image" Target="../media/image59.emf"/></Relationships>
</file>

<file path=ppt/slides/_rels/slide9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78.xml"/><Relationship Id="rId1" Type="http://schemas.openxmlformats.org/officeDocument/2006/relationships/slideLayout" Target="../slideLayouts/slideLayout21.xml"/><Relationship Id="rId4" Type="http://schemas.openxmlformats.org/officeDocument/2006/relationships/image" Target="../media/image59.emf"/></Relationships>
</file>

<file path=ppt/slides/_rels/slide9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79.xml"/><Relationship Id="rId1" Type="http://schemas.openxmlformats.org/officeDocument/2006/relationships/slideLayout" Target="../slideLayouts/slideLayout21.xml"/><Relationship Id="rId4" Type="http://schemas.openxmlformats.org/officeDocument/2006/relationships/image" Target="../media/image5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6AB3A81-3B22-5B4F-8453-11F82A16C0B2}"/>
              </a:ext>
            </a:extLst>
          </p:cNvPr>
          <p:cNvSpPr/>
          <p:nvPr/>
        </p:nvSpPr>
        <p:spPr>
          <a:xfrm>
            <a:off x="0" y="0"/>
            <a:ext cx="9144000" cy="103315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D23C37"/>
              </a:solidFill>
            </a:endParaRPr>
          </a:p>
        </p:txBody>
      </p:sp>
      <p:sp>
        <p:nvSpPr>
          <p:cNvPr id="3" name="Text Placeholder 2">
            <a:extLst>
              <a:ext uri="{FF2B5EF4-FFF2-40B4-BE49-F238E27FC236}">
                <a16:creationId xmlns:a16="http://schemas.microsoft.com/office/drawing/2014/main" id="{0FB41AF6-BC49-6141-BF1B-C673D6C792E6}"/>
              </a:ext>
            </a:extLst>
          </p:cNvPr>
          <p:cNvSpPr>
            <a:spLocks noGrp="1"/>
          </p:cNvSpPr>
          <p:nvPr>
            <p:ph type="body" sz="quarter" idx="4294967295"/>
          </p:nvPr>
        </p:nvSpPr>
        <p:spPr>
          <a:xfrm>
            <a:off x="161097" y="129041"/>
            <a:ext cx="8821807" cy="847859"/>
          </a:xfrm>
        </p:spPr>
        <p:txBody>
          <a:bodyPr>
            <a:normAutofit fontScale="92500" lnSpcReduction="10000"/>
          </a:bodyPr>
          <a:lstStyle/>
          <a:p>
            <a:pPr marL="0" indent="0" algn="ctr">
              <a:buNone/>
            </a:pPr>
            <a:r>
              <a:rPr lang="en-US" sz="1875" dirty="0">
                <a:solidFill>
                  <a:schemeClr val="bg1"/>
                </a:solidFill>
              </a:rPr>
              <a:t>*IMPORTANT*</a:t>
            </a:r>
          </a:p>
          <a:p>
            <a:pPr marL="0" indent="0" algn="ctr">
              <a:buNone/>
            </a:pPr>
            <a:r>
              <a:rPr lang="en-US" sz="1650" dirty="0">
                <a:solidFill>
                  <a:schemeClr val="bg1"/>
                </a:solidFill>
              </a:rPr>
              <a:t>Please SAVE this template to your computer before editing</a:t>
            </a:r>
            <a:br>
              <a:rPr lang="en-US" sz="1650" dirty="0">
                <a:solidFill>
                  <a:schemeClr val="bg1"/>
                </a:solidFill>
              </a:rPr>
            </a:br>
            <a:r>
              <a:rPr lang="en-US" sz="1650" dirty="0">
                <a:solidFill>
                  <a:schemeClr val="bg1"/>
                </a:solidFill>
              </a:rPr>
              <a:t>Please DELETE this slide when your presentation is complete</a:t>
            </a:r>
          </a:p>
        </p:txBody>
      </p:sp>
      <p:sp>
        <p:nvSpPr>
          <p:cNvPr id="4" name="Text Placeholder 3">
            <a:extLst>
              <a:ext uri="{FF2B5EF4-FFF2-40B4-BE49-F238E27FC236}">
                <a16:creationId xmlns:a16="http://schemas.microsoft.com/office/drawing/2014/main" id="{DBA0CA9A-1998-AF41-BD09-943248AA2DE1}"/>
              </a:ext>
            </a:extLst>
          </p:cNvPr>
          <p:cNvSpPr>
            <a:spLocks noGrp="1"/>
          </p:cNvSpPr>
          <p:nvPr>
            <p:ph type="body" sz="quarter" idx="4294967295"/>
          </p:nvPr>
        </p:nvSpPr>
        <p:spPr>
          <a:xfrm>
            <a:off x="111172" y="1139517"/>
            <a:ext cx="4994230" cy="4433510"/>
          </a:xfrm>
        </p:spPr>
        <p:txBody>
          <a:bodyPr>
            <a:normAutofit fontScale="62500" lnSpcReduction="20000"/>
          </a:bodyPr>
          <a:lstStyle/>
          <a:p>
            <a:pPr marL="0" indent="0">
              <a:buNone/>
            </a:pPr>
            <a:r>
              <a:rPr lang="en-US" sz="2600" b="1" dirty="0"/>
              <a:t>POWERPOINT TEMPLATE AND GUIDELINES</a:t>
            </a:r>
          </a:p>
          <a:p>
            <a:pPr marL="0" indent="0">
              <a:lnSpc>
                <a:spcPct val="120000"/>
              </a:lnSpc>
              <a:buNone/>
            </a:pPr>
            <a:r>
              <a:rPr lang="en-US" sz="1500" b="1" dirty="0"/>
              <a:t>Use the following guidelines and template for preparing your PowerPoint slides:</a:t>
            </a:r>
          </a:p>
          <a:p>
            <a:pPr marL="0" indent="0">
              <a:lnSpc>
                <a:spcPct val="120000"/>
              </a:lnSpc>
              <a:buNone/>
            </a:pPr>
            <a:r>
              <a:rPr lang="en-US" sz="1500" dirty="0"/>
              <a:t>Our brand is designed to look as consistent on screen as in print.  Therefore, the same elements such as typography and slide layout outlined here should be applied to our PowerPoint presentations.  As a general rule, PowerPoint slides should never be overcrowded, allow space around each slide. This simple template has been created that can work effectively across all departments and presentations.</a:t>
            </a:r>
          </a:p>
          <a:p>
            <a:pPr marL="0" indent="0">
              <a:lnSpc>
                <a:spcPct val="120000"/>
              </a:lnSpc>
              <a:buNone/>
            </a:pPr>
            <a:r>
              <a:rPr lang="en-US" sz="1500" dirty="0"/>
              <a:t>Templates for this PowerPoint has been created to ensure consistent production. Please contact the Sprouts Marketing team for further assistance.</a:t>
            </a:r>
          </a:p>
          <a:p>
            <a:pPr marL="0" indent="0">
              <a:buNone/>
            </a:pPr>
            <a:r>
              <a:rPr lang="en-US" sz="1500" b="1" dirty="0"/>
              <a:t>FONTS</a:t>
            </a:r>
            <a:br>
              <a:rPr lang="en-US" sz="1500" dirty="0"/>
            </a:br>
            <a:r>
              <a:rPr lang="en-US" sz="1500" dirty="0"/>
              <a:t>For proportional/consistent text, please use </a:t>
            </a:r>
            <a:r>
              <a:rPr lang="en-US" sz="1500" dirty="0" err="1"/>
              <a:t>Lexend</a:t>
            </a:r>
            <a:r>
              <a:rPr lang="en-US" sz="1500" dirty="0"/>
              <a:t> OR Sprouts Forager for headlines and </a:t>
            </a:r>
            <a:r>
              <a:rPr lang="en-US" sz="1500" dirty="0" err="1"/>
              <a:t>Lexend</a:t>
            </a:r>
            <a:r>
              <a:rPr lang="en-US" sz="1500" dirty="0"/>
              <a:t> only for body copy</a:t>
            </a:r>
          </a:p>
          <a:p>
            <a:pPr marL="0" indent="0">
              <a:lnSpc>
                <a:spcPct val="120000"/>
              </a:lnSpc>
              <a:buNone/>
            </a:pPr>
            <a:r>
              <a:rPr lang="en-US" sz="1500" b="1" dirty="0"/>
              <a:t>COLORS</a:t>
            </a:r>
            <a:br>
              <a:rPr lang="en-US" sz="1500" dirty="0"/>
            </a:br>
            <a:r>
              <a:rPr lang="en-US" sz="1500" dirty="0"/>
              <a:t>There are 3 greens that make up our primary color palette. Additional Brand colors can be found in the color palette under ”Theme Colors” at the top.</a:t>
            </a:r>
          </a:p>
          <a:p>
            <a:pPr marL="0" indent="0">
              <a:buNone/>
            </a:pPr>
            <a:r>
              <a:rPr lang="en-US" sz="1500" b="1" dirty="0"/>
              <a:t>Please use Sprouts Green for headlines and Forest Green in place of black for copy.</a:t>
            </a:r>
          </a:p>
          <a:p>
            <a:pPr marL="0" indent="0">
              <a:buNone/>
            </a:pPr>
            <a:r>
              <a:rPr lang="en-US" sz="1500" dirty="0"/>
              <a:t>Anytime you have Fresh Green as a background color, use Forest Green for</a:t>
            </a:r>
          </a:p>
          <a:p>
            <a:pPr marL="0" indent="0">
              <a:lnSpc>
                <a:spcPct val="120000"/>
              </a:lnSpc>
              <a:spcBef>
                <a:spcPts val="0"/>
              </a:spcBef>
              <a:buNone/>
            </a:pPr>
            <a:r>
              <a:rPr lang="en-US" sz="1500" dirty="0"/>
              <a:t>any copy to meet ADA compliance requirements.</a:t>
            </a:r>
          </a:p>
          <a:p>
            <a:pPr marL="0" indent="0">
              <a:lnSpc>
                <a:spcPct val="120000"/>
              </a:lnSpc>
              <a:buNone/>
            </a:pPr>
            <a:r>
              <a:rPr lang="en-US" sz="1500" dirty="0">
                <a:solidFill>
                  <a:srgbClr val="1A4420"/>
                </a:solidFill>
              </a:rPr>
              <a:t>Forest Green: #1A4420</a:t>
            </a:r>
            <a:br>
              <a:rPr lang="en-US" sz="1500" dirty="0"/>
            </a:br>
            <a:r>
              <a:rPr lang="en-US" sz="1500" dirty="0">
                <a:solidFill>
                  <a:srgbClr val="007932"/>
                </a:solidFill>
              </a:rPr>
              <a:t>Sprouts Green: #007932</a:t>
            </a:r>
          </a:p>
          <a:p>
            <a:pPr marL="0" indent="0">
              <a:lnSpc>
                <a:spcPct val="120000"/>
              </a:lnSpc>
              <a:spcBef>
                <a:spcPts val="0"/>
              </a:spcBef>
              <a:buNone/>
            </a:pPr>
            <a:r>
              <a:rPr lang="en-US" sz="1500" dirty="0">
                <a:solidFill>
                  <a:srgbClr val="A1CD3A"/>
                </a:solidFill>
              </a:rPr>
              <a:t>Fresh Green: #A1CD3A</a:t>
            </a:r>
          </a:p>
          <a:p>
            <a:endParaRPr lang="en-US" sz="975" dirty="0">
              <a:solidFill>
                <a:srgbClr val="6CC24A"/>
              </a:solidFill>
              <a:latin typeface="Lexend Light" pitchFamily="2" charset="77"/>
            </a:endParaRPr>
          </a:p>
          <a:p>
            <a:endParaRPr lang="en-US" sz="975" dirty="0">
              <a:latin typeface="Lexend Light" pitchFamily="2" charset="77"/>
            </a:endParaRPr>
          </a:p>
        </p:txBody>
      </p:sp>
      <p:sp>
        <p:nvSpPr>
          <p:cNvPr id="7" name="Text Placeholder 3">
            <a:extLst>
              <a:ext uri="{FF2B5EF4-FFF2-40B4-BE49-F238E27FC236}">
                <a16:creationId xmlns:a16="http://schemas.microsoft.com/office/drawing/2014/main" id="{0B2DFCBD-60D7-2F4F-AC80-E5CA12094E85}"/>
              </a:ext>
            </a:extLst>
          </p:cNvPr>
          <p:cNvSpPr txBox="1">
            <a:spLocks/>
          </p:cNvSpPr>
          <p:nvPr/>
        </p:nvSpPr>
        <p:spPr>
          <a:xfrm>
            <a:off x="5847829" y="1139517"/>
            <a:ext cx="3296171" cy="378936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0" i="0" kern="1200" baseline="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b="1" dirty="0">
                <a:latin typeface="Lexend Black" pitchFamily="2" charset="77"/>
                <a:ea typeface="Verdana" panose="020B0604030504040204" pitchFamily="34" charset="0"/>
                <a:cs typeface="Verdana" panose="020B0604030504040204" pitchFamily="34" charset="0"/>
              </a:rPr>
              <a:t>LAYOUT</a:t>
            </a:r>
            <a:br>
              <a:rPr lang="en-US" sz="900" dirty="0">
                <a:latin typeface="Lexend Light" pitchFamily="2" charset="77"/>
                <a:ea typeface="Verdana" panose="020B0604030504040204" pitchFamily="34" charset="0"/>
                <a:cs typeface="Verdana" panose="020B0604030504040204" pitchFamily="34" charset="0"/>
              </a:rPr>
            </a:br>
            <a:r>
              <a:rPr lang="en-US" sz="900" dirty="0">
                <a:latin typeface="Lexend Light" pitchFamily="2" charset="77"/>
                <a:ea typeface="Verdana" panose="020B0604030504040204" pitchFamily="34" charset="0"/>
                <a:cs typeface="Verdana" panose="020B0604030504040204" pitchFamily="34" charset="0"/>
              </a:rPr>
              <a:t>This template contains the following pre-designed slide layouts for your use in the master slides:</a:t>
            </a:r>
          </a:p>
          <a:p>
            <a:r>
              <a:rPr lang="en-US" sz="900" dirty="0">
                <a:latin typeface="Lexend Light" pitchFamily="2" charset="77"/>
                <a:ea typeface="Verdana" panose="020B0604030504040204" pitchFamily="34" charset="0"/>
                <a:cs typeface="Verdana" panose="020B0604030504040204" pitchFamily="34" charset="0"/>
              </a:rPr>
              <a:t>Title Slide</a:t>
            </a:r>
          </a:p>
          <a:p>
            <a:r>
              <a:rPr lang="en-US" sz="900" dirty="0">
                <a:latin typeface="Lexend Light" pitchFamily="2" charset="77"/>
                <a:ea typeface="Verdana" panose="020B0604030504040204" pitchFamily="34" charset="0"/>
                <a:cs typeface="Verdana" panose="020B0604030504040204" pitchFamily="34" charset="0"/>
              </a:rPr>
              <a:t>Content Slides </a:t>
            </a:r>
          </a:p>
          <a:p>
            <a:r>
              <a:rPr lang="en-US" sz="900" dirty="0">
                <a:latin typeface="Lexend Light" pitchFamily="2" charset="77"/>
                <a:ea typeface="Verdana" panose="020B0604030504040204" pitchFamily="34" charset="0"/>
                <a:cs typeface="Verdana" panose="020B0604030504040204" pitchFamily="34" charset="0"/>
              </a:rPr>
              <a:t>Divider Slide</a:t>
            </a:r>
          </a:p>
          <a:p>
            <a:r>
              <a:rPr lang="en-US" sz="900" dirty="0">
                <a:latin typeface="Lexend Light" pitchFamily="2" charset="77"/>
                <a:ea typeface="Verdana" panose="020B0604030504040204" pitchFamily="34" charset="0"/>
                <a:cs typeface="Verdana" panose="020B0604030504040204" pitchFamily="34" charset="0"/>
              </a:rPr>
              <a:t>Thank You Slide</a:t>
            </a:r>
          </a:p>
          <a:p>
            <a:r>
              <a:rPr lang="en-US" sz="900" dirty="0">
                <a:latin typeface="Lexend Light" pitchFamily="2" charset="77"/>
                <a:ea typeface="Verdana" panose="020B0604030504040204" pitchFamily="34" charset="0"/>
                <a:cs typeface="Verdana" panose="020B0604030504040204" pitchFamily="34" charset="0"/>
              </a:rPr>
              <a:t>To apply the alternate page layouts listed above click the pull down for SLIDE or LAYOUT in your top navigation and select from the options available.</a:t>
            </a:r>
            <a:endParaRPr lang="en-US" sz="975" dirty="0">
              <a:latin typeface="Lexend Light" pitchFamily="2" charset="77"/>
              <a:ea typeface="Verdana" panose="020B0604030504040204" pitchFamily="34" charset="0"/>
              <a:cs typeface="Verdana" panose="020B0604030504040204" pitchFamily="34" charset="0"/>
            </a:endParaRPr>
          </a:p>
          <a:p>
            <a:r>
              <a:rPr lang="en-US" sz="1200" b="1" dirty="0">
                <a:solidFill>
                  <a:srgbClr val="C00000"/>
                </a:solidFill>
              </a:rPr>
              <a:t>PLEASE NOTE: </a:t>
            </a:r>
            <a:r>
              <a:rPr lang="en-US" sz="1200" dirty="0"/>
              <a:t>All team members are encouraged to review and use this presentation deck. Be advised that slides</a:t>
            </a:r>
          </a:p>
          <a:p>
            <a:pPr>
              <a:spcBef>
                <a:spcPts val="0"/>
              </a:spcBef>
            </a:pPr>
            <a:r>
              <a:rPr lang="en-US" sz="1200" dirty="0"/>
              <a:t>21-99 of this presentation deck are intended </a:t>
            </a:r>
            <a:r>
              <a:rPr lang="en-US" sz="1200" i="1" dirty="0"/>
              <a:t>exclusively</a:t>
            </a:r>
            <a:r>
              <a:rPr lang="en-US" sz="1200" dirty="0"/>
              <a:t> for team members who have </a:t>
            </a:r>
            <a:r>
              <a:rPr lang="en-US" sz="1200" b="1" dirty="0"/>
              <a:t>completed the TPC 2-day training</a:t>
            </a:r>
            <a:r>
              <a:rPr lang="en-US" sz="1200" dirty="0"/>
              <a:t>. Only use those specific slides if you have completed the training. </a:t>
            </a:r>
          </a:p>
          <a:p>
            <a:pPr>
              <a:spcBef>
                <a:spcPts val="0"/>
              </a:spcBef>
            </a:pPr>
            <a:endParaRPr lang="en-US" sz="1200" dirty="0"/>
          </a:p>
          <a:p>
            <a:pPr>
              <a:spcBef>
                <a:spcPts val="0"/>
              </a:spcBef>
            </a:pPr>
            <a:r>
              <a:rPr lang="en-US" sz="950" dirty="0"/>
              <a:t>If you experience any technical issues with these presentation slides, please contact </a:t>
            </a:r>
            <a:r>
              <a:rPr lang="en-US" sz="950" b="1" dirty="0" err="1"/>
              <a:t>marketing@sprouts.com</a:t>
            </a:r>
            <a:endParaRPr lang="en-US" sz="950" b="1" dirty="0">
              <a:latin typeface="Lexend Black" pitchFamily="2" charset="77"/>
              <a:cs typeface="Gill Sans" panose="020B0502020104020203" pitchFamily="34" charset="-79"/>
            </a:endParaRPr>
          </a:p>
          <a:p>
            <a:endParaRPr lang="en-US" sz="975" dirty="0">
              <a:latin typeface="Lexend Light" pitchFamily="2" charset="77"/>
              <a:cs typeface="Gill Sans" panose="020B0502020104020203" pitchFamily="34" charset="-79"/>
            </a:endParaRPr>
          </a:p>
          <a:p>
            <a:endParaRPr lang="en-US" sz="975" dirty="0">
              <a:latin typeface="Lexend Light" pitchFamily="2" charset="77"/>
              <a:cs typeface="Gill Sans" panose="020B0502020104020203" pitchFamily="34" charset="-79"/>
            </a:endParaRPr>
          </a:p>
        </p:txBody>
      </p:sp>
      <p:pic>
        <p:nvPicPr>
          <p:cNvPr id="6" name="Picture 5" descr="A screenshot of a color chart&#10;&#10;AI-generated content may be incorrect.">
            <a:extLst>
              <a:ext uri="{FF2B5EF4-FFF2-40B4-BE49-F238E27FC236}">
                <a16:creationId xmlns:a16="http://schemas.microsoft.com/office/drawing/2014/main" id="{2402B91E-24AA-2DC9-D208-07F9FE407F04}"/>
              </a:ext>
            </a:extLst>
          </p:cNvPr>
          <p:cNvPicPr>
            <a:picLocks noChangeAspect="1"/>
          </p:cNvPicPr>
          <p:nvPr/>
        </p:nvPicPr>
        <p:blipFill>
          <a:blip r:embed="rId3"/>
          <a:stretch>
            <a:fillRect/>
          </a:stretch>
        </p:blipFill>
        <p:spPr>
          <a:xfrm>
            <a:off x="4894977" y="3591291"/>
            <a:ext cx="860929" cy="1423168"/>
          </a:xfrm>
          <a:prstGeom prst="rect">
            <a:avLst/>
          </a:prstGeom>
        </p:spPr>
      </p:pic>
    </p:spTree>
    <p:extLst>
      <p:ext uri="{BB962C8B-B14F-4D97-AF65-F5344CB8AC3E}">
        <p14:creationId xmlns:p14="http://schemas.microsoft.com/office/powerpoint/2010/main" val="3672190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C5321-3362-AC8D-AA56-F29534E2B6A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DBA75FF-50C9-6929-8BAB-50E615090FE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10178935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C32354-0EF1-CEE1-5CB6-3ECCDF9EBD49}"/>
              </a:ext>
            </a:extLst>
          </p:cNvPr>
          <p:cNvSpPr/>
          <p:nvPr/>
        </p:nvSpPr>
        <p:spPr>
          <a:xfrm>
            <a:off x="0" y="1"/>
            <a:ext cx="9144000" cy="2571734"/>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7" name="TextBox 26">
            <a:extLst>
              <a:ext uri="{FF2B5EF4-FFF2-40B4-BE49-F238E27FC236}">
                <a16:creationId xmlns:a16="http://schemas.microsoft.com/office/drawing/2014/main" id="{742EF803-E995-D251-2120-FC82EE679004}"/>
              </a:ext>
            </a:extLst>
          </p:cNvPr>
          <p:cNvSpPr txBox="1"/>
          <p:nvPr/>
        </p:nvSpPr>
        <p:spPr>
          <a:xfrm>
            <a:off x="2971800" y="1678784"/>
            <a:ext cx="3200400" cy="509586"/>
          </a:xfrm>
          <a:prstGeom prst="rect">
            <a:avLst/>
          </a:prstGeom>
          <a:noFill/>
        </p:spPr>
        <p:txBody>
          <a:bodyPr wrap="square" lIns="0" tIns="0" rIns="0" bIns="0" rtlCol="0" anchor="t">
            <a:noAutofit/>
          </a:bodyPr>
          <a:lstStyle/>
          <a:p>
            <a:pPr algn="ctr"/>
            <a:r>
              <a:rPr lang="en-US" sz="1800" dirty="0">
                <a:solidFill>
                  <a:srgbClr val="FEFEFE"/>
                </a:solidFill>
                <a:latin typeface="Lexend Light" pitchFamily="2" charset="77"/>
                <a:ea typeface="Verdana" panose="020B0604030504040204" pitchFamily="34" charset="0"/>
                <a:cs typeface="Verdana" panose="020B0604030504040204" pitchFamily="34" charset="0"/>
              </a:rPr>
              <a:t>(Optional text here)</a:t>
            </a:r>
          </a:p>
        </p:txBody>
      </p:sp>
      <p:pic>
        <p:nvPicPr>
          <p:cNvPr id="4" name="Picture 3">
            <a:extLst>
              <a:ext uri="{FF2B5EF4-FFF2-40B4-BE49-F238E27FC236}">
                <a16:creationId xmlns:a16="http://schemas.microsoft.com/office/drawing/2014/main" id="{E88F335C-F0A2-8B98-9071-3541E77C239F}"/>
              </a:ext>
            </a:extLst>
          </p:cNvPr>
          <p:cNvPicPr>
            <a:picLocks noChangeAspect="1"/>
          </p:cNvPicPr>
          <p:nvPr/>
        </p:nvPicPr>
        <p:blipFill>
          <a:blip r:embed="rId4"/>
          <a:srcRect l="5808" t="9279" r="5735" b="21045"/>
          <a:stretch/>
        </p:blipFill>
        <p:spPr>
          <a:xfrm>
            <a:off x="0" y="2400300"/>
            <a:ext cx="9144000" cy="336024"/>
          </a:xfrm>
          <a:prstGeom prst="rect">
            <a:avLst/>
          </a:prstGeom>
        </p:spPr>
      </p:pic>
      <p:sp>
        <p:nvSpPr>
          <p:cNvPr id="2" name="TextBox 1">
            <a:extLst>
              <a:ext uri="{FF2B5EF4-FFF2-40B4-BE49-F238E27FC236}">
                <a16:creationId xmlns:a16="http://schemas.microsoft.com/office/drawing/2014/main" id="{9C96661B-5E21-EF54-4849-FD7F40F0B220}"/>
              </a:ext>
            </a:extLst>
          </p:cNvPr>
          <p:cNvSpPr txBox="1"/>
          <p:nvPr/>
        </p:nvSpPr>
        <p:spPr>
          <a:xfrm>
            <a:off x="422017" y="2952159"/>
            <a:ext cx="8293358" cy="1239173"/>
          </a:xfrm>
          <a:prstGeom prst="rect">
            <a:avLst/>
          </a:prstGeom>
        </p:spPr>
        <p:txBody>
          <a:bodyPr vert="horz" lIns="0" tIns="0" rIns="0" bIns="0" rtlCol="0" anchor="t">
            <a:noAutofit/>
          </a:bodyPr>
          <a:lstStyle>
            <a:defPPr>
              <a:defRPr lang="en-US"/>
            </a:defPPr>
            <a:lvl1pPr>
              <a:lnSpc>
                <a:spcPct val="100000"/>
              </a:lnSpc>
              <a:spcBef>
                <a:spcPct val="0"/>
              </a:spcBef>
              <a:buNone/>
              <a:defRPr sz="3600">
                <a:solidFill>
                  <a:schemeClr val="bg1"/>
                </a:solidFill>
                <a:ea typeface="+mj-lt"/>
                <a:cs typeface="+mj-lt"/>
              </a:defRPr>
            </a:lvl1pPr>
          </a:lstStyle>
          <a:p>
            <a:pPr algn="ctr"/>
            <a:r>
              <a:rPr lang="en-US" sz="2400" dirty="0">
                <a:solidFill>
                  <a:schemeClr val="accent3"/>
                </a:solidFill>
                <a:latin typeface="Lexend Light" pitchFamily="2" charset="77"/>
                <a:ea typeface="Verdana" panose="020B0604030504040204" pitchFamily="34" charset="0"/>
                <a:cs typeface="Verdana" panose="020B0604030504040204" pitchFamily="34" charset="0"/>
              </a:rPr>
              <a:t>Enter your headline</a:t>
            </a:r>
          </a:p>
          <a:p>
            <a:pPr algn="ctr"/>
            <a:r>
              <a:rPr lang="en-US" sz="2400" dirty="0">
                <a:solidFill>
                  <a:schemeClr val="accent3"/>
                </a:solidFill>
                <a:latin typeface="Lexend Light" pitchFamily="2" charset="77"/>
                <a:ea typeface="Verdana" panose="020B0604030504040204" pitchFamily="34" charset="0"/>
                <a:cs typeface="Verdana" panose="020B0604030504040204" pitchFamily="34" charset="0"/>
              </a:rPr>
              <a:t>(can continue to second line, if needed)</a:t>
            </a:r>
          </a:p>
        </p:txBody>
      </p:sp>
    </p:spTree>
    <p:extLst>
      <p:ext uri="{BB962C8B-B14F-4D97-AF65-F5344CB8AC3E}">
        <p14:creationId xmlns:p14="http://schemas.microsoft.com/office/powerpoint/2010/main" val="316094682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406FC-3697-38C4-29D5-30527E9DAD6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DEAD0CE-4E3D-6DD9-627F-587ECFEB753A}"/>
              </a:ext>
            </a:extLst>
          </p:cNvPr>
          <p:cNvSpPr/>
          <p:nvPr/>
        </p:nvSpPr>
        <p:spPr>
          <a:xfrm>
            <a:off x="0" y="1"/>
            <a:ext cx="9144000" cy="2571734"/>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 name="Picture 3">
            <a:extLst>
              <a:ext uri="{FF2B5EF4-FFF2-40B4-BE49-F238E27FC236}">
                <a16:creationId xmlns:a16="http://schemas.microsoft.com/office/drawing/2014/main" id="{740D3A6E-79BB-3DCB-A1B5-BBB82E40B7BF}"/>
              </a:ext>
            </a:extLst>
          </p:cNvPr>
          <p:cNvPicPr>
            <a:picLocks noChangeAspect="1"/>
          </p:cNvPicPr>
          <p:nvPr/>
        </p:nvPicPr>
        <p:blipFill>
          <a:blip r:embed="rId4"/>
          <a:srcRect l="5808" t="9279" r="5735" b="21045"/>
          <a:stretch/>
        </p:blipFill>
        <p:spPr>
          <a:xfrm>
            <a:off x="0" y="2400300"/>
            <a:ext cx="9144000" cy="336024"/>
          </a:xfrm>
          <a:prstGeom prst="rect">
            <a:avLst/>
          </a:prstGeom>
        </p:spPr>
      </p:pic>
      <p:sp>
        <p:nvSpPr>
          <p:cNvPr id="5" name="TextBox 4">
            <a:extLst>
              <a:ext uri="{FF2B5EF4-FFF2-40B4-BE49-F238E27FC236}">
                <a16:creationId xmlns:a16="http://schemas.microsoft.com/office/drawing/2014/main" id="{FC1A4B8B-44D2-6503-F014-CA56A06CC6FF}"/>
              </a:ext>
            </a:extLst>
          </p:cNvPr>
          <p:cNvSpPr txBox="1"/>
          <p:nvPr/>
        </p:nvSpPr>
        <p:spPr>
          <a:xfrm>
            <a:off x="2971800" y="1678784"/>
            <a:ext cx="3200400" cy="509586"/>
          </a:xfrm>
          <a:prstGeom prst="rect">
            <a:avLst/>
          </a:prstGeom>
          <a:noFill/>
        </p:spPr>
        <p:txBody>
          <a:bodyPr wrap="square" lIns="0" tIns="0" rIns="0" bIns="0" rtlCol="0" anchor="t">
            <a:noAutofit/>
          </a:bodyPr>
          <a:lstStyle/>
          <a:p>
            <a:pPr algn="ctr"/>
            <a:r>
              <a:rPr lang="en-US" sz="1800" dirty="0">
                <a:solidFill>
                  <a:srgbClr val="FEFEFE"/>
                </a:solidFill>
                <a:latin typeface="Lexend Light" pitchFamily="2" charset="77"/>
                <a:ea typeface="Verdana" panose="020B0604030504040204" pitchFamily="34" charset="0"/>
                <a:cs typeface="Verdana" panose="020B0604030504040204" pitchFamily="34" charset="0"/>
              </a:rPr>
              <a:t>(Optional text here)</a:t>
            </a:r>
          </a:p>
        </p:txBody>
      </p:sp>
      <p:sp>
        <p:nvSpPr>
          <p:cNvPr id="7" name="TextBox 6">
            <a:extLst>
              <a:ext uri="{FF2B5EF4-FFF2-40B4-BE49-F238E27FC236}">
                <a16:creationId xmlns:a16="http://schemas.microsoft.com/office/drawing/2014/main" id="{3F027677-924A-4005-13F5-E210E0F17BBF}"/>
              </a:ext>
            </a:extLst>
          </p:cNvPr>
          <p:cNvSpPr txBox="1"/>
          <p:nvPr/>
        </p:nvSpPr>
        <p:spPr>
          <a:xfrm>
            <a:off x="422017" y="2952159"/>
            <a:ext cx="8293358" cy="1239173"/>
          </a:xfrm>
          <a:prstGeom prst="rect">
            <a:avLst/>
          </a:prstGeom>
        </p:spPr>
        <p:txBody>
          <a:bodyPr vert="horz" lIns="0" tIns="0" rIns="0" bIns="0" rtlCol="0" anchor="t">
            <a:noAutofit/>
          </a:bodyPr>
          <a:lstStyle>
            <a:defPPr>
              <a:defRPr lang="en-US"/>
            </a:defPPr>
            <a:lvl1pPr>
              <a:lnSpc>
                <a:spcPct val="100000"/>
              </a:lnSpc>
              <a:spcBef>
                <a:spcPct val="0"/>
              </a:spcBef>
              <a:buNone/>
              <a:defRPr sz="3600">
                <a:solidFill>
                  <a:schemeClr val="bg1"/>
                </a:solidFill>
                <a:ea typeface="+mj-lt"/>
                <a:cs typeface="+mj-lt"/>
              </a:defRPr>
            </a:lvl1pPr>
          </a:lstStyle>
          <a:p>
            <a:pPr algn="ctr"/>
            <a:r>
              <a:rPr lang="en-US" sz="2400" dirty="0">
                <a:solidFill>
                  <a:schemeClr val="accent3"/>
                </a:solidFill>
                <a:latin typeface="Lexend Light" pitchFamily="2" charset="77"/>
                <a:ea typeface="Verdana" panose="020B0604030504040204" pitchFamily="34" charset="0"/>
                <a:cs typeface="Verdana" panose="020B0604030504040204" pitchFamily="34" charset="0"/>
              </a:rPr>
              <a:t>Enter your headline</a:t>
            </a:r>
          </a:p>
          <a:p>
            <a:pPr algn="ctr"/>
            <a:r>
              <a:rPr lang="en-US" sz="2400" dirty="0">
                <a:solidFill>
                  <a:schemeClr val="accent3"/>
                </a:solidFill>
                <a:latin typeface="Lexend Light" pitchFamily="2" charset="77"/>
                <a:ea typeface="Verdana" panose="020B0604030504040204" pitchFamily="34" charset="0"/>
                <a:cs typeface="Verdana" panose="020B0604030504040204" pitchFamily="34" charset="0"/>
              </a:rPr>
              <a:t>(can continue to second line, if needed)</a:t>
            </a:r>
          </a:p>
        </p:txBody>
      </p:sp>
    </p:spTree>
    <p:extLst>
      <p:ext uri="{BB962C8B-B14F-4D97-AF65-F5344CB8AC3E}">
        <p14:creationId xmlns:p14="http://schemas.microsoft.com/office/powerpoint/2010/main" val="382851018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3BF0E-9E23-AD74-BAAF-8CF1B973362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44FC67F-C1BE-733D-236A-65D62E8BF966}"/>
              </a:ext>
            </a:extLst>
          </p:cNvPr>
          <p:cNvSpPr/>
          <p:nvPr/>
        </p:nvSpPr>
        <p:spPr>
          <a:xfrm>
            <a:off x="0" y="1"/>
            <a:ext cx="9144000" cy="2571734"/>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 name="Picture 3">
            <a:extLst>
              <a:ext uri="{FF2B5EF4-FFF2-40B4-BE49-F238E27FC236}">
                <a16:creationId xmlns:a16="http://schemas.microsoft.com/office/drawing/2014/main" id="{B9F55C34-6A18-D466-CA60-E7E46049DAA7}"/>
              </a:ext>
            </a:extLst>
          </p:cNvPr>
          <p:cNvPicPr>
            <a:picLocks noChangeAspect="1"/>
          </p:cNvPicPr>
          <p:nvPr/>
        </p:nvPicPr>
        <p:blipFill>
          <a:blip r:embed="rId4"/>
          <a:srcRect l="5808" t="9279" r="5735" b="21045"/>
          <a:stretch/>
        </p:blipFill>
        <p:spPr>
          <a:xfrm>
            <a:off x="-3304" y="2400782"/>
            <a:ext cx="9144000" cy="336024"/>
          </a:xfrm>
          <a:prstGeom prst="rect">
            <a:avLst/>
          </a:prstGeom>
        </p:spPr>
      </p:pic>
      <p:sp>
        <p:nvSpPr>
          <p:cNvPr id="2" name="TextBox 1">
            <a:extLst>
              <a:ext uri="{FF2B5EF4-FFF2-40B4-BE49-F238E27FC236}">
                <a16:creationId xmlns:a16="http://schemas.microsoft.com/office/drawing/2014/main" id="{FBE0FA49-9086-9C2F-2D4A-0470F05C8938}"/>
              </a:ext>
            </a:extLst>
          </p:cNvPr>
          <p:cNvSpPr txBox="1"/>
          <p:nvPr/>
        </p:nvSpPr>
        <p:spPr>
          <a:xfrm>
            <a:off x="2971800" y="1678784"/>
            <a:ext cx="3200400" cy="509586"/>
          </a:xfrm>
          <a:prstGeom prst="rect">
            <a:avLst/>
          </a:prstGeom>
          <a:noFill/>
        </p:spPr>
        <p:txBody>
          <a:bodyPr wrap="square" lIns="0" tIns="0" rIns="0" bIns="0" rtlCol="0" anchor="t">
            <a:noAutofit/>
          </a:bodyPr>
          <a:lstStyle/>
          <a:p>
            <a:pPr algn="ctr"/>
            <a:r>
              <a:rPr lang="en-US" sz="1800" dirty="0">
                <a:solidFill>
                  <a:schemeClr val="accent3"/>
                </a:solidFill>
                <a:latin typeface="Lexend Light" pitchFamily="2" charset="77"/>
                <a:ea typeface="Verdana" panose="020B0604030504040204" pitchFamily="34" charset="0"/>
                <a:cs typeface="Verdana" panose="020B0604030504040204" pitchFamily="34" charset="0"/>
              </a:rPr>
              <a:t>(Optional text here)</a:t>
            </a:r>
          </a:p>
        </p:txBody>
      </p:sp>
      <p:sp>
        <p:nvSpPr>
          <p:cNvPr id="3" name="TextBox 2">
            <a:extLst>
              <a:ext uri="{FF2B5EF4-FFF2-40B4-BE49-F238E27FC236}">
                <a16:creationId xmlns:a16="http://schemas.microsoft.com/office/drawing/2014/main" id="{E10F6010-B8C9-67B4-251D-ABCB76E83776}"/>
              </a:ext>
            </a:extLst>
          </p:cNvPr>
          <p:cNvSpPr txBox="1"/>
          <p:nvPr/>
        </p:nvSpPr>
        <p:spPr>
          <a:xfrm>
            <a:off x="422017" y="2952159"/>
            <a:ext cx="8293358" cy="1239173"/>
          </a:xfrm>
          <a:prstGeom prst="rect">
            <a:avLst/>
          </a:prstGeom>
        </p:spPr>
        <p:txBody>
          <a:bodyPr vert="horz" lIns="0" tIns="0" rIns="0" bIns="0" rtlCol="0" anchor="t">
            <a:noAutofit/>
          </a:bodyPr>
          <a:lstStyle>
            <a:defPPr>
              <a:defRPr lang="en-US"/>
            </a:defPPr>
            <a:lvl1pPr>
              <a:lnSpc>
                <a:spcPct val="100000"/>
              </a:lnSpc>
              <a:spcBef>
                <a:spcPct val="0"/>
              </a:spcBef>
              <a:buNone/>
              <a:defRPr sz="3600">
                <a:solidFill>
                  <a:schemeClr val="bg1"/>
                </a:solidFill>
                <a:ea typeface="+mj-lt"/>
                <a:cs typeface="+mj-lt"/>
              </a:defRPr>
            </a:lvl1pPr>
          </a:lstStyle>
          <a:p>
            <a:pPr algn="ctr"/>
            <a:r>
              <a:rPr lang="en-US" sz="2400" dirty="0">
                <a:solidFill>
                  <a:schemeClr val="accent3"/>
                </a:solidFill>
                <a:latin typeface="Lexend Light" pitchFamily="2" charset="77"/>
                <a:ea typeface="Verdana" panose="020B0604030504040204" pitchFamily="34" charset="0"/>
                <a:cs typeface="Verdana" panose="020B0604030504040204" pitchFamily="34" charset="0"/>
              </a:rPr>
              <a:t>Enter your headline</a:t>
            </a:r>
          </a:p>
          <a:p>
            <a:pPr algn="ctr"/>
            <a:r>
              <a:rPr lang="en-US" sz="2400" dirty="0">
                <a:solidFill>
                  <a:schemeClr val="accent3"/>
                </a:solidFill>
                <a:latin typeface="Lexend Light" pitchFamily="2" charset="77"/>
                <a:ea typeface="Verdana" panose="020B0604030504040204" pitchFamily="34" charset="0"/>
                <a:cs typeface="Verdana" panose="020B0604030504040204" pitchFamily="34" charset="0"/>
              </a:rPr>
              <a:t>(can continue to second line, if needed)</a:t>
            </a:r>
          </a:p>
        </p:txBody>
      </p:sp>
    </p:spTree>
    <p:extLst>
      <p:ext uri="{BB962C8B-B14F-4D97-AF65-F5344CB8AC3E}">
        <p14:creationId xmlns:p14="http://schemas.microsoft.com/office/powerpoint/2010/main" val="161540145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B170278-895A-9FDA-63BC-95653F5AFFCE}"/>
              </a:ext>
            </a:extLst>
          </p:cNvPr>
          <p:cNvSpPr/>
          <p:nvPr/>
        </p:nvSpPr>
        <p:spPr>
          <a:xfrm>
            <a:off x="0" y="0"/>
            <a:ext cx="9144000" cy="5143483"/>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 name="TextBox 3">
            <a:extLst>
              <a:ext uri="{FF2B5EF4-FFF2-40B4-BE49-F238E27FC236}">
                <a16:creationId xmlns:a16="http://schemas.microsoft.com/office/drawing/2014/main" id="{1868319C-0BC8-A571-8120-E4F0A366131A}"/>
              </a:ext>
            </a:extLst>
          </p:cNvPr>
          <p:cNvSpPr txBox="1"/>
          <p:nvPr/>
        </p:nvSpPr>
        <p:spPr>
          <a:xfrm>
            <a:off x="523875" y="2815277"/>
            <a:ext cx="8096250" cy="1243013"/>
          </a:xfrm>
          <a:prstGeom prst="rect">
            <a:avLst/>
          </a:prstGeom>
          <a:noFill/>
        </p:spPr>
        <p:txBody>
          <a:bodyPr wrap="square" lIns="0" tIns="0" rIns="0" bIns="0" rtlCol="0" anchor="t">
            <a:noAutofit/>
          </a:bodyPr>
          <a:lstStyle/>
          <a:p>
            <a:pPr algn="ctr"/>
            <a:r>
              <a:rPr lang="en-US" sz="2400" dirty="0">
                <a:solidFill>
                  <a:srgbClr val="FEFEFE"/>
                </a:solidFill>
                <a:latin typeface="Lexend Light" pitchFamily="2" charset="77"/>
                <a:ea typeface="Verdana" panose="020B0604030504040204" pitchFamily="34" charset="0"/>
                <a:cs typeface="Verdana" panose="020B0604030504040204" pitchFamily="34" charset="0"/>
              </a:rPr>
              <a:t>Enter your headline here</a:t>
            </a:r>
          </a:p>
        </p:txBody>
      </p:sp>
      <p:pic>
        <p:nvPicPr>
          <p:cNvPr id="5" name="Picture 4">
            <a:extLst>
              <a:ext uri="{FF2B5EF4-FFF2-40B4-BE49-F238E27FC236}">
                <a16:creationId xmlns:a16="http://schemas.microsoft.com/office/drawing/2014/main" id="{9E183FF4-1E97-5172-628E-870890461B1B}"/>
              </a:ext>
            </a:extLst>
          </p:cNvPr>
          <p:cNvPicPr>
            <a:picLocks noChangeAspect="1"/>
          </p:cNvPicPr>
          <p:nvPr/>
        </p:nvPicPr>
        <p:blipFill>
          <a:blip r:embed="rId4"/>
          <a:stretch>
            <a:fillRect/>
          </a:stretch>
        </p:blipFill>
        <p:spPr>
          <a:xfrm>
            <a:off x="4133106" y="1678818"/>
            <a:ext cx="877788" cy="892923"/>
          </a:xfrm>
          <a:prstGeom prst="rect">
            <a:avLst/>
          </a:prstGeom>
        </p:spPr>
      </p:pic>
    </p:spTree>
    <p:extLst>
      <p:ext uri="{BB962C8B-B14F-4D97-AF65-F5344CB8AC3E}">
        <p14:creationId xmlns:p14="http://schemas.microsoft.com/office/powerpoint/2010/main" val="131176501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7026B-830E-91DF-2CD0-4673E45D4BB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403007F-8F8F-7912-3F09-D2B6680D20EC}"/>
              </a:ext>
            </a:extLst>
          </p:cNvPr>
          <p:cNvSpPr/>
          <p:nvPr/>
        </p:nvSpPr>
        <p:spPr>
          <a:xfrm>
            <a:off x="0" y="0"/>
            <a:ext cx="9144000" cy="5143483"/>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 name="TextBox 3">
            <a:extLst>
              <a:ext uri="{FF2B5EF4-FFF2-40B4-BE49-F238E27FC236}">
                <a16:creationId xmlns:a16="http://schemas.microsoft.com/office/drawing/2014/main" id="{91DBCA7D-00FF-98D9-E311-255FE94F778C}"/>
              </a:ext>
            </a:extLst>
          </p:cNvPr>
          <p:cNvSpPr txBox="1"/>
          <p:nvPr/>
        </p:nvSpPr>
        <p:spPr>
          <a:xfrm>
            <a:off x="523875" y="2815277"/>
            <a:ext cx="8096250" cy="1243013"/>
          </a:xfrm>
          <a:prstGeom prst="rect">
            <a:avLst/>
          </a:prstGeom>
          <a:noFill/>
        </p:spPr>
        <p:txBody>
          <a:bodyPr wrap="square" lIns="0" tIns="0" rIns="0" bIns="0" rtlCol="0" anchor="t">
            <a:noAutofit/>
          </a:bodyPr>
          <a:lstStyle/>
          <a:p>
            <a:pPr algn="ctr"/>
            <a:r>
              <a:rPr lang="en-US" sz="2700" dirty="0">
                <a:solidFill>
                  <a:srgbClr val="FEFEFE"/>
                </a:solidFill>
                <a:latin typeface="Sprouts Forager" pitchFamily="2" charset="0"/>
                <a:ea typeface="Verdana" panose="020B0604030504040204" pitchFamily="34" charset="0"/>
                <a:cs typeface="Verdana" panose="020B0604030504040204" pitchFamily="34" charset="0"/>
              </a:rPr>
              <a:t>Enter your headline here</a:t>
            </a:r>
          </a:p>
        </p:txBody>
      </p:sp>
      <p:pic>
        <p:nvPicPr>
          <p:cNvPr id="5" name="Picture 4">
            <a:extLst>
              <a:ext uri="{FF2B5EF4-FFF2-40B4-BE49-F238E27FC236}">
                <a16:creationId xmlns:a16="http://schemas.microsoft.com/office/drawing/2014/main" id="{BCDBAF57-87FA-FAC0-502C-D1F3854B6545}"/>
              </a:ext>
            </a:extLst>
          </p:cNvPr>
          <p:cNvPicPr>
            <a:picLocks noChangeAspect="1"/>
          </p:cNvPicPr>
          <p:nvPr/>
        </p:nvPicPr>
        <p:blipFill>
          <a:blip r:embed="rId4"/>
          <a:stretch>
            <a:fillRect/>
          </a:stretch>
        </p:blipFill>
        <p:spPr>
          <a:xfrm>
            <a:off x="4133106" y="1678818"/>
            <a:ext cx="877788" cy="892923"/>
          </a:xfrm>
          <a:prstGeom prst="rect">
            <a:avLst/>
          </a:prstGeom>
        </p:spPr>
      </p:pic>
    </p:spTree>
    <p:extLst>
      <p:ext uri="{BB962C8B-B14F-4D97-AF65-F5344CB8AC3E}">
        <p14:creationId xmlns:p14="http://schemas.microsoft.com/office/powerpoint/2010/main" val="198118397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8444B-1547-5E8C-FD7F-AA177A7D979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394E8CD-ADD5-E6C2-D25F-5F08466CCA44}"/>
              </a:ext>
            </a:extLst>
          </p:cNvPr>
          <p:cNvSpPr/>
          <p:nvPr/>
        </p:nvSpPr>
        <p:spPr>
          <a:xfrm>
            <a:off x="0" y="17"/>
            <a:ext cx="9144000" cy="5143483"/>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extBox 1">
            <a:extLst>
              <a:ext uri="{FF2B5EF4-FFF2-40B4-BE49-F238E27FC236}">
                <a16:creationId xmlns:a16="http://schemas.microsoft.com/office/drawing/2014/main" id="{B09D6009-1B61-E3B2-8C57-AD2C4F58CE5A}"/>
              </a:ext>
            </a:extLst>
          </p:cNvPr>
          <p:cNvSpPr txBox="1"/>
          <p:nvPr/>
        </p:nvSpPr>
        <p:spPr>
          <a:xfrm>
            <a:off x="523875" y="2815277"/>
            <a:ext cx="8096250" cy="1243013"/>
          </a:xfrm>
          <a:prstGeom prst="rect">
            <a:avLst/>
          </a:prstGeom>
          <a:noFill/>
        </p:spPr>
        <p:txBody>
          <a:bodyPr wrap="square" lIns="0" tIns="0" rIns="0" bIns="0" rtlCol="0" anchor="t">
            <a:noAutofit/>
          </a:bodyPr>
          <a:lstStyle/>
          <a:p>
            <a:pPr algn="ctr"/>
            <a:r>
              <a:rPr lang="en-US" sz="2400" dirty="0">
                <a:solidFill>
                  <a:srgbClr val="FEFEFE"/>
                </a:solidFill>
                <a:latin typeface="Lexend Light" pitchFamily="2" charset="77"/>
                <a:ea typeface="Verdana" panose="020B0604030504040204" pitchFamily="34" charset="0"/>
                <a:cs typeface="Verdana" panose="020B0604030504040204" pitchFamily="34" charset="0"/>
              </a:rPr>
              <a:t>Enter your headline here</a:t>
            </a:r>
          </a:p>
        </p:txBody>
      </p:sp>
      <p:pic>
        <p:nvPicPr>
          <p:cNvPr id="3" name="Picture 2">
            <a:extLst>
              <a:ext uri="{FF2B5EF4-FFF2-40B4-BE49-F238E27FC236}">
                <a16:creationId xmlns:a16="http://schemas.microsoft.com/office/drawing/2014/main" id="{3C39D7F2-C536-8A82-612D-23E18BDDAAA8}"/>
              </a:ext>
            </a:extLst>
          </p:cNvPr>
          <p:cNvPicPr>
            <a:picLocks noChangeAspect="1"/>
          </p:cNvPicPr>
          <p:nvPr/>
        </p:nvPicPr>
        <p:blipFill>
          <a:blip r:embed="rId4"/>
          <a:stretch>
            <a:fillRect/>
          </a:stretch>
        </p:blipFill>
        <p:spPr>
          <a:xfrm>
            <a:off x="4133106" y="1678818"/>
            <a:ext cx="877788" cy="892923"/>
          </a:xfrm>
          <a:prstGeom prst="rect">
            <a:avLst/>
          </a:prstGeom>
        </p:spPr>
      </p:pic>
    </p:spTree>
    <p:extLst>
      <p:ext uri="{BB962C8B-B14F-4D97-AF65-F5344CB8AC3E}">
        <p14:creationId xmlns:p14="http://schemas.microsoft.com/office/powerpoint/2010/main" val="179711965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BD13C-FA30-2AFD-8CF1-5D245843D97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D38A860-7898-1EBF-3CF1-CE24CAD488EB}"/>
              </a:ext>
            </a:extLst>
          </p:cNvPr>
          <p:cNvSpPr/>
          <p:nvPr/>
        </p:nvSpPr>
        <p:spPr>
          <a:xfrm>
            <a:off x="0" y="17"/>
            <a:ext cx="9144000" cy="5143483"/>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extBox 1">
            <a:extLst>
              <a:ext uri="{FF2B5EF4-FFF2-40B4-BE49-F238E27FC236}">
                <a16:creationId xmlns:a16="http://schemas.microsoft.com/office/drawing/2014/main" id="{32162C82-0738-6291-659D-172CFEEDF6EE}"/>
              </a:ext>
            </a:extLst>
          </p:cNvPr>
          <p:cNvSpPr txBox="1"/>
          <p:nvPr/>
        </p:nvSpPr>
        <p:spPr>
          <a:xfrm>
            <a:off x="523875" y="2815277"/>
            <a:ext cx="8096250" cy="1243013"/>
          </a:xfrm>
          <a:prstGeom prst="rect">
            <a:avLst/>
          </a:prstGeom>
          <a:noFill/>
        </p:spPr>
        <p:txBody>
          <a:bodyPr wrap="square" lIns="0" tIns="0" rIns="0" bIns="0" rtlCol="0" anchor="t">
            <a:noAutofit/>
          </a:bodyPr>
          <a:lstStyle/>
          <a:p>
            <a:pPr algn="ctr"/>
            <a:r>
              <a:rPr lang="en-US" sz="2700" dirty="0">
                <a:solidFill>
                  <a:srgbClr val="FEFEFE"/>
                </a:solidFill>
                <a:latin typeface="Sprouts Forager" pitchFamily="2" charset="0"/>
                <a:ea typeface="Verdana" panose="020B0604030504040204" pitchFamily="34" charset="0"/>
                <a:cs typeface="Verdana" panose="020B0604030504040204" pitchFamily="34" charset="0"/>
              </a:rPr>
              <a:t>Enter your headline here</a:t>
            </a:r>
          </a:p>
        </p:txBody>
      </p:sp>
      <p:pic>
        <p:nvPicPr>
          <p:cNvPr id="3" name="Picture 2">
            <a:extLst>
              <a:ext uri="{FF2B5EF4-FFF2-40B4-BE49-F238E27FC236}">
                <a16:creationId xmlns:a16="http://schemas.microsoft.com/office/drawing/2014/main" id="{514EE60A-ACB2-D84C-88F2-6999B97AB064}"/>
              </a:ext>
            </a:extLst>
          </p:cNvPr>
          <p:cNvPicPr>
            <a:picLocks noChangeAspect="1"/>
          </p:cNvPicPr>
          <p:nvPr/>
        </p:nvPicPr>
        <p:blipFill>
          <a:blip r:embed="rId4"/>
          <a:stretch>
            <a:fillRect/>
          </a:stretch>
        </p:blipFill>
        <p:spPr>
          <a:xfrm>
            <a:off x="4133106" y="1678818"/>
            <a:ext cx="877788" cy="892923"/>
          </a:xfrm>
          <a:prstGeom prst="rect">
            <a:avLst/>
          </a:prstGeom>
        </p:spPr>
      </p:pic>
    </p:spTree>
    <p:extLst>
      <p:ext uri="{BB962C8B-B14F-4D97-AF65-F5344CB8AC3E}">
        <p14:creationId xmlns:p14="http://schemas.microsoft.com/office/powerpoint/2010/main" val="192830468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BCD77-D75B-4F5D-FE1C-3EAB65F449D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09670AE-2BE2-F90A-3AD2-3FB9A74F7345}"/>
              </a:ext>
            </a:extLst>
          </p:cNvPr>
          <p:cNvSpPr/>
          <p:nvPr/>
        </p:nvSpPr>
        <p:spPr>
          <a:xfrm>
            <a:off x="0" y="17"/>
            <a:ext cx="9144000" cy="5143483"/>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 name="Picture 3">
            <a:extLst>
              <a:ext uri="{FF2B5EF4-FFF2-40B4-BE49-F238E27FC236}">
                <a16:creationId xmlns:a16="http://schemas.microsoft.com/office/drawing/2014/main" id="{90866587-87B1-0CD1-3F39-75FF204B4DB5}"/>
              </a:ext>
            </a:extLst>
          </p:cNvPr>
          <p:cNvPicPr>
            <a:picLocks noChangeAspect="1"/>
          </p:cNvPicPr>
          <p:nvPr/>
        </p:nvPicPr>
        <p:blipFill>
          <a:blip r:embed="rId4"/>
          <a:stretch>
            <a:fillRect/>
          </a:stretch>
        </p:blipFill>
        <p:spPr>
          <a:xfrm>
            <a:off x="4133106" y="1678817"/>
            <a:ext cx="877789" cy="892923"/>
          </a:xfrm>
          <a:prstGeom prst="rect">
            <a:avLst/>
          </a:prstGeom>
        </p:spPr>
      </p:pic>
      <p:sp>
        <p:nvSpPr>
          <p:cNvPr id="2" name="TextBox 1">
            <a:extLst>
              <a:ext uri="{FF2B5EF4-FFF2-40B4-BE49-F238E27FC236}">
                <a16:creationId xmlns:a16="http://schemas.microsoft.com/office/drawing/2014/main" id="{DE668AAB-B459-C427-5B07-0A3EA004A137}"/>
              </a:ext>
            </a:extLst>
          </p:cNvPr>
          <p:cNvSpPr txBox="1"/>
          <p:nvPr/>
        </p:nvSpPr>
        <p:spPr>
          <a:xfrm>
            <a:off x="523875" y="2815277"/>
            <a:ext cx="8096250" cy="1243013"/>
          </a:xfrm>
          <a:prstGeom prst="rect">
            <a:avLst/>
          </a:prstGeom>
          <a:noFill/>
        </p:spPr>
        <p:txBody>
          <a:bodyPr wrap="square" lIns="0" tIns="0" rIns="0" bIns="0" rtlCol="0" anchor="t">
            <a:noAutofit/>
          </a:bodyPr>
          <a:lstStyle/>
          <a:p>
            <a:pPr algn="ctr"/>
            <a:r>
              <a:rPr lang="en-US" sz="2400" dirty="0">
                <a:solidFill>
                  <a:schemeClr val="accent3"/>
                </a:solidFill>
                <a:latin typeface="Lexend Light" pitchFamily="2" charset="77"/>
                <a:ea typeface="Verdana" panose="020B0604030504040204" pitchFamily="34" charset="0"/>
                <a:cs typeface="Verdana" panose="020B0604030504040204" pitchFamily="34" charset="0"/>
              </a:rPr>
              <a:t>Enter your headline here</a:t>
            </a:r>
          </a:p>
        </p:txBody>
      </p:sp>
    </p:spTree>
    <p:extLst>
      <p:ext uri="{BB962C8B-B14F-4D97-AF65-F5344CB8AC3E}">
        <p14:creationId xmlns:p14="http://schemas.microsoft.com/office/powerpoint/2010/main" val="43809190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B17D4-C7CD-D394-C04E-D838AF5E846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7F817511-914A-467C-C5C3-F94308D70B16}"/>
              </a:ext>
            </a:extLst>
          </p:cNvPr>
          <p:cNvSpPr/>
          <p:nvPr/>
        </p:nvSpPr>
        <p:spPr>
          <a:xfrm>
            <a:off x="0" y="17"/>
            <a:ext cx="9144000" cy="5143483"/>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 name="Picture 3">
            <a:extLst>
              <a:ext uri="{FF2B5EF4-FFF2-40B4-BE49-F238E27FC236}">
                <a16:creationId xmlns:a16="http://schemas.microsoft.com/office/drawing/2014/main" id="{28655CAB-0CCE-31A3-F26C-352067313A06}"/>
              </a:ext>
            </a:extLst>
          </p:cNvPr>
          <p:cNvPicPr>
            <a:picLocks noChangeAspect="1"/>
          </p:cNvPicPr>
          <p:nvPr/>
        </p:nvPicPr>
        <p:blipFill>
          <a:blip r:embed="rId4"/>
          <a:stretch>
            <a:fillRect/>
          </a:stretch>
        </p:blipFill>
        <p:spPr>
          <a:xfrm>
            <a:off x="4133106" y="1678817"/>
            <a:ext cx="877789" cy="892923"/>
          </a:xfrm>
          <a:prstGeom prst="rect">
            <a:avLst/>
          </a:prstGeom>
        </p:spPr>
      </p:pic>
      <p:sp>
        <p:nvSpPr>
          <p:cNvPr id="2" name="TextBox 1">
            <a:extLst>
              <a:ext uri="{FF2B5EF4-FFF2-40B4-BE49-F238E27FC236}">
                <a16:creationId xmlns:a16="http://schemas.microsoft.com/office/drawing/2014/main" id="{507BB8E7-6826-17BD-5C82-447DFAE2C8DF}"/>
              </a:ext>
            </a:extLst>
          </p:cNvPr>
          <p:cNvSpPr txBox="1"/>
          <p:nvPr/>
        </p:nvSpPr>
        <p:spPr>
          <a:xfrm>
            <a:off x="523875" y="2815277"/>
            <a:ext cx="8096250" cy="1243013"/>
          </a:xfrm>
          <a:prstGeom prst="rect">
            <a:avLst/>
          </a:prstGeom>
          <a:noFill/>
        </p:spPr>
        <p:txBody>
          <a:bodyPr wrap="square" lIns="0" tIns="0" rIns="0" bIns="0" rtlCol="0" anchor="t">
            <a:noAutofit/>
          </a:bodyPr>
          <a:lstStyle/>
          <a:p>
            <a:pPr algn="ctr"/>
            <a:r>
              <a:rPr lang="en-US" sz="2700" dirty="0">
                <a:solidFill>
                  <a:schemeClr val="accent3"/>
                </a:solidFill>
                <a:latin typeface="Sprouts Forager" pitchFamily="2" charset="0"/>
                <a:ea typeface="Verdana" panose="020B0604030504040204" pitchFamily="34" charset="0"/>
                <a:cs typeface="Verdana" panose="020B0604030504040204" pitchFamily="34" charset="0"/>
              </a:rPr>
              <a:t>Enter your headline here</a:t>
            </a:r>
          </a:p>
        </p:txBody>
      </p:sp>
    </p:spTree>
    <p:extLst>
      <p:ext uri="{BB962C8B-B14F-4D97-AF65-F5344CB8AC3E}">
        <p14:creationId xmlns:p14="http://schemas.microsoft.com/office/powerpoint/2010/main" val="324281486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EC950-00B6-5463-E909-A047A458A60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61B698C-4DAE-3D77-8A4F-EB6C8D062A7C}"/>
              </a:ext>
            </a:extLst>
          </p:cNvPr>
          <p:cNvSpPr/>
          <p:nvPr/>
        </p:nvSpPr>
        <p:spPr>
          <a:xfrm>
            <a:off x="0" y="0"/>
            <a:ext cx="9144000" cy="5143483"/>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7" name="Picture 6">
            <a:extLst>
              <a:ext uri="{FF2B5EF4-FFF2-40B4-BE49-F238E27FC236}">
                <a16:creationId xmlns:a16="http://schemas.microsoft.com/office/drawing/2014/main" id="{A7615798-4962-92CA-DD56-CB0A6BF3F396}"/>
              </a:ext>
            </a:extLst>
          </p:cNvPr>
          <p:cNvPicPr>
            <a:picLocks noChangeAspect="1"/>
          </p:cNvPicPr>
          <p:nvPr/>
        </p:nvPicPr>
        <p:blipFill>
          <a:blip r:embed="rId4"/>
          <a:stretch>
            <a:fillRect/>
          </a:stretch>
        </p:blipFill>
        <p:spPr>
          <a:xfrm>
            <a:off x="4133106" y="1678817"/>
            <a:ext cx="877789" cy="892923"/>
          </a:xfrm>
          <a:prstGeom prst="rect">
            <a:avLst/>
          </a:prstGeom>
        </p:spPr>
      </p:pic>
      <p:sp>
        <p:nvSpPr>
          <p:cNvPr id="2" name="TextBox 1">
            <a:extLst>
              <a:ext uri="{FF2B5EF4-FFF2-40B4-BE49-F238E27FC236}">
                <a16:creationId xmlns:a16="http://schemas.microsoft.com/office/drawing/2014/main" id="{E89BF8AB-828A-68A8-91A3-092DF564CEB6}"/>
              </a:ext>
            </a:extLst>
          </p:cNvPr>
          <p:cNvSpPr txBox="1"/>
          <p:nvPr/>
        </p:nvSpPr>
        <p:spPr>
          <a:xfrm>
            <a:off x="523875" y="2815277"/>
            <a:ext cx="8096250" cy="1243013"/>
          </a:xfrm>
          <a:prstGeom prst="rect">
            <a:avLst/>
          </a:prstGeom>
          <a:noFill/>
        </p:spPr>
        <p:txBody>
          <a:bodyPr wrap="square" lIns="0" tIns="0" rIns="0" bIns="0" rtlCol="0" anchor="t">
            <a:noAutofit/>
          </a:bodyPr>
          <a:lstStyle/>
          <a:p>
            <a:pPr algn="ctr"/>
            <a:r>
              <a:rPr lang="en-US" sz="2400" dirty="0">
                <a:solidFill>
                  <a:schemeClr val="accent3"/>
                </a:solidFill>
                <a:latin typeface="Lexend Light" pitchFamily="2" charset="77"/>
                <a:ea typeface="Verdana" panose="020B0604030504040204" pitchFamily="34" charset="0"/>
                <a:cs typeface="Verdana" panose="020B0604030504040204" pitchFamily="34" charset="0"/>
              </a:rPr>
              <a:t>Enter your headline here</a:t>
            </a:r>
          </a:p>
        </p:txBody>
      </p:sp>
    </p:spTree>
    <p:extLst>
      <p:ext uri="{BB962C8B-B14F-4D97-AF65-F5344CB8AC3E}">
        <p14:creationId xmlns:p14="http://schemas.microsoft.com/office/powerpoint/2010/main" val="3257284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6D18B5-92C4-11BC-AE3F-10F2B9B74F3B}"/>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4EAD0AD1-2C6F-F503-1035-7F07435EEC6A}"/>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59337863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68598-7DA2-AF0C-C9FD-AD92DF86300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8B1DDDF-CB62-FC22-F057-490E6C8EB905}"/>
              </a:ext>
            </a:extLst>
          </p:cNvPr>
          <p:cNvSpPr/>
          <p:nvPr/>
        </p:nvSpPr>
        <p:spPr>
          <a:xfrm>
            <a:off x="0" y="0"/>
            <a:ext cx="9144000" cy="5143483"/>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7" name="Picture 6">
            <a:extLst>
              <a:ext uri="{FF2B5EF4-FFF2-40B4-BE49-F238E27FC236}">
                <a16:creationId xmlns:a16="http://schemas.microsoft.com/office/drawing/2014/main" id="{8155F540-5AD7-11CC-8506-03918DF076D6}"/>
              </a:ext>
            </a:extLst>
          </p:cNvPr>
          <p:cNvPicPr>
            <a:picLocks noChangeAspect="1"/>
          </p:cNvPicPr>
          <p:nvPr/>
        </p:nvPicPr>
        <p:blipFill>
          <a:blip r:embed="rId4"/>
          <a:stretch>
            <a:fillRect/>
          </a:stretch>
        </p:blipFill>
        <p:spPr>
          <a:xfrm>
            <a:off x="4133106" y="1678817"/>
            <a:ext cx="877789" cy="892923"/>
          </a:xfrm>
          <a:prstGeom prst="rect">
            <a:avLst/>
          </a:prstGeom>
        </p:spPr>
      </p:pic>
      <p:sp>
        <p:nvSpPr>
          <p:cNvPr id="2" name="TextBox 1">
            <a:extLst>
              <a:ext uri="{FF2B5EF4-FFF2-40B4-BE49-F238E27FC236}">
                <a16:creationId xmlns:a16="http://schemas.microsoft.com/office/drawing/2014/main" id="{6E666012-25B8-86DD-57EE-CCC166AE08CB}"/>
              </a:ext>
            </a:extLst>
          </p:cNvPr>
          <p:cNvSpPr txBox="1"/>
          <p:nvPr/>
        </p:nvSpPr>
        <p:spPr>
          <a:xfrm>
            <a:off x="523875" y="2815277"/>
            <a:ext cx="8096250" cy="1243013"/>
          </a:xfrm>
          <a:prstGeom prst="rect">
            <a:avLst/>
          </a:prstGeom>
          <a:noFill/>
        </p:spPr>
        <p:txBody>
          <a:bodyPr wrap="square" lIns="0" tIns="0" rIns="0" bIns="0" rtlCol="0" anchor="t">
            <a:noAutofit/>
          </a:bodyPr>
          <a:lstStyle/>
          <a:p>
            <a:pPr algn="ctr"/>
            <a:r>
              <a:rPr lang="en-US" sz="2700" dirty="0">
                <a:solidFill>
                  <a:schemeClr val="accent3"/>
                </a:solidFill>
                <a:latin typeface="Sprouts Forager" pitchFamily="2" charset="0"/>
                <a:ea typeface="Verdana" panose="020B0604030504040204" pitchFamily="34" charset="0"/>
                <a:cs typeface="Verdana" panose="020B0604030504040204" pitchFamily="34" charset="0"/>
              </a:rPr>
              <a:t>Enter your headline here</a:t>
            </a:r>
          </a:p>
        </p:txBody>
      </p:sp>
    </p:spTree>
    <p:extLst>
      <p:ext uri="{BB962C8B-B14F-4D97-AF65-F5344CB8AC3E}">
        <p14:creationId xmlns:p14="http://schemas.microsoft.com/office/powerpoint/2010/main" val="396858058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2B4CEE-A7DA-8205-0972-804A90E05EFC}"/>
              </a:ext>
            </a:extLst>
          </p:cNvPr>
          <p:cNvSpPr/>
          <p:nvPr/>
        </p:nvSpPr>
        <p:spPr>
          <a:xfrm>
            <a:off x="1191" y="1371600"/>
            <a:ext cx="6113859" cy="3143250"/>
          </a:xfrm>
          <a:prstGeom prst="rect">
            <a:avLst/>
          </a:prstGeom>
          <a:solidFill>
            <a:srgbClr val="A1CD3A"/>
          </a:solidFill>
          <a:ln w="1270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50" dirty="0">
              <a:solidFill>
                <a:sysClr val="windowText" lastClr="000000"/>
              </a:solidFill>
            </a:endParaRPr>
          </a:p>
        </p:txBody>
      </p:sp>
      <p:sp>
        <p:nvSpPr>
          <p:cNvPr id="9" name="Rectangle 8">
            <a:extLst>
              <a:ext uri="{FF2B5EF4-FFF2-40B4-BE49-F238E27FC236}">
                <a16:creationId xmlns:a16="http://schemas.microsoft.com/office/drawing/2014/main" id="{B3603149-CDD1-0F4E-3965-8DBA43CA73AD}"/>
              </a:ext>
            </a:extLst>
          </p:cNvPr>
          <p:cNvSpPr/>
          <p:nvPr/>
        </p:nvSpPr>
        <p:spPr>
          <a:xfrm>
            <a:off x="6115050" y="1371600"/>
            <a:ext cx="3027760" cy="3143250"/>
          </a:xfrm>
          <a:prstGeom prst="rect">
            <a:avLst/>
          </a:prstGeom>
          <a:blipFill>
            <a:blip r:embed="rId3"/>
            <a:stretch>
              <a:fillRect/>
            </a:stretch>
          </a:blipFill>
          <a:ln w="1270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lIns="274320" rIns="548640" rtlCol="0" anchor="ctr"/>
          <a:lstStyle/>
          <a:p>
            <a:pPr>
              <a:defRPr/>
            </a:pPr>
            <a:r>
              <a:rPr lang="en-US" sz="1800" dirty="0">
                <a:solidFill>
                  <a:srgbClr val="FFFFFF"/>
                </a:solidFill>
                <a:latin typeface="Lexend Light" pitchFamily="2" charset="77"/>
                <a:ea typeface="Verdana" panose="020B0604030504040204" pitchFamily="34" charset="0"/>
                <a:cs typeface="Verdana" panose="020B0604030504040204" pitchFamily="34" charset="0"/>
              </a:rPr>
              <a:t>Supporting info here</a:t>
            </a:r>
          </a:p>
        </p:txBody>
      </p:sp>
      <p:sp>
        <p:nvSpPr>
          <p:cNvPr id="34" name="Rectangle 33">
            <a:extLst>
              <a:ext uri="{FF2B5EF4-FFF2-40B4-BE49-F238E27FC236}">
                <a16:creationId xmlns:a16="http://schemas.microsoft.com/office/drawing/2014/main" id="{35F47DB3-6B10-3FC3-1A64-B482A9F817BE}"/>
              </a:ext>
            </a:extLst>
          </p:cNvPr>
          <p:cNvSpPr/>
          <p:nvPr/>
        </p:nvSpPr>
        <p:spPr>
          <a:xfrm>
            <a:off x="4229100" y="3457575"/>
            <a:ext cx="440915" cy="171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 name="TextBox 2">
            <a:extLst>
              <a:ext uri="{FF2B5EF4-FFF2-40B4-BE49-F238E27FC236}">
                <a16:creationId xmlns:a16="http://schemas.microsoft.com/office/drawing/2014/main" id="{892D8AE0-BC28-43B0-A491-E240B07F98DA}"/>
              </a:ext>
            </a:extLst>
          </p:cNvPr>
          <p:cNvSpPr txBox="1"/>
          <p:nvPr/>
        </p:nvSpPr>
        <p:spPr>
          <a:xfrm>
            <a:off x="457200" y="342901"/>
            <a:ext cx="7188118" cy="685799"/>
          </a:xfrm>
          <a:prstGeom prst="rect">
            <a:avLst/>
          </a:prstGeom>
        </p:spPr>
        <p:txBody>
          <a:bodyPr vert="horz" lIns="0" tIns="0" rIns="0" bIns="0" rtlCol="0" anchor="b">
            <a:noAutofit/>
          </a:bodyPr>
          <a:lstStyle>
            <a:defPPr>
              <a:defRPr lang="en-US"/>
            </a:defPPr>
            <a:lvl1pPr>
              <a:lnSpc>
                <a:spcPct val="100000"/>
              </a:lnSpc>
              <a:spcBef>
                <a:spcPct val="0"/>
              </a:spcBef>
              <a:buNone/>
              <a:defRPr sz="3600">
                <a:ea typeface="+mj-lt"/>
                <a:cs typeface="+mj-lt"/>
              </a:defRPr>
            </a:lvl1pPr>
          </a:lstStyle>
          <a:p>
            <a:r>
              <a:rPr lang="en-US" sz="2400" dirty="0">
                <a:solidFill>
                  <a:srgbClr val="1A4420"/>
                </a:solidFill>
                <a:latin typeface="Lexend Light" pitchFamily="2" charset="77"/>
                <a:ea typeface="Verdana" panose="020B0604030504040204" pitchFamily="34" charset="0"/>
                <a:cs typeface="Verdana" panose="020B0604030504040204" pitchFamily="34" charset="0"/>
              </a:rPr>
              <a:t>Enter your headline here</a:t>
            </a:r>
          </a:p>
        </p:txBody>
      </p:sp>
      <p:pic>
        <p:nvPicPr>
          <p:cNvPr id="7" name="Picture 6">
            <a:extLst>
              <a:ext uri="{FF2B5EF4-FFF2-40B4-BE49-F238E27FC236}">
                <a16:creationId xmlns:a16="http://schemas.microsoft.com/office/drawing/2014/main" id="{FC15B744-5B04-5D74-4CB4-67AF1BFC9888}"/>
              </a:ext>
            </a:extLst>
          </p:cNvPr>
          <p:cNvPicPr>
            <a:picLocks noChangeAspect="1"/>
          </p:cNvPicPr>
          <p:nvPr/>
        </p:nvPicPr>
        <p:blipFill>
          <a:blip r:embed="rId4"/>
          <a:srcRect l="25029" r="11535"/>
          <a:stretch/>
        </p:blipFill>
        <p:spPr>
          <a:xfrm rot="5400000">
            <a:off x="4511782" y="2827735"/>
            <a:ext cx="3143250" cy="230981"/>
          </a:xfrm>
          <a:prstGeom prst="rect">
            <a:avLst/>
          </a:prstGeom>
        </p:spPr>
      </p:pic>
      <p:graphicFrame>
        <p:nvGraphicFramePr>
          <p:cNvPr id="10" name="Content Placeholder 8">
            <a:extLst>
              <a:ext uri="{FF2B5EF4-FFF2-40B4-BE49-F238E27FC236}">
                <a16:creationId xmlns:a16="http://schemas.microsoft.com/office/drawing/2014/main" id="{63FC4CA6-086D-2FEB-B342-C46A0EFF3E8E}"/>
              </a:ext>
            </a:extLst>
          </p:cNvPr>
          <p:cNvGraphicFramePr>
            <a:graphicFrameLocks/>
          </p:cNvGraphicFramePr>
          <p:nvPr>
            <p:extLst>
              <p:ext uri="{D42A27DB-BD31-4B8C-83A1-F6EECF244321}">
                <p14:modId xmlns:p14="http://schemas.microsoft.com/office/powerpoint/2010/main" val="1444933402"/>
              </p:ext>
            </p:extLst>
          </p:nvPr>
        </p:nvGraphicFramePr>
        <p:xfrm>
          <a:off x="476251" y="1543051"/>
          <a:ext cx="5258993" cy="2602522"/>
        </p:xfrm>
        <a:graphic>
          <a:graphicData uri="http://schemas.openxmlformats.org/drawingml/2006/table">
            <a:tbl>
              <a:tblPr firstRow="1" bandRow="1">
                <a:tableStyleId>{72833802-FEF1-4C79-8D5D-14CF1EAF98D9}</a:tableStyleId>
              </a:tblPr>
              <a:tblGrid>
                <a:gridCol w="2686050">
                  <a:extLst>
                    <a:ext uri="{9D8B030D-6E8A-4147-A177-3AD203B41FA5}">
                      <a16:colId xmlns:a16="http://schemas.microsoft.com/office/drawing/2014/main" val="20000"/>
                    </a:ext>
                  </a:extLst>
                </a:gridCol>
                <a:gridCol w="2572943">
                  <a:extLst>
                    <a:ext uri="{9D8B030D-6E8A-4147-A177-3AD203B41FA5}">
                      <a16:colId xmlns:a16="http://schemas.microsoft.com/office/drawing/2014/main" val="20001"/>
                    </a:ext>
                  </a:extLst>
                </a:gridCol>
              </a:tblGrid>
              <a:tr h="738554">
                <a:tc>
                  <a:txBody>
                    <a:bodyPr/>
                    <a:lstStyle/>
                    <a:p>
                      <a:pPr algn="l" fontAlgn="b">
                        <a:lnSpc>
                          <a:spcPct val="90000"/>
                        </a:lnSpc>
                      </a:pPr>
                      <a:r>
                        <a:rPr lang="en-US" sz="18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Heading here</a:t>
                      </a:r>
                    </a:p>
                  </a:txBody>
                  <a:tcPr marL="68580" marR="68580" marT="34290" marB="34290" anchor="b">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932"/>
                      </a:solidFill>
                      <a:prstDash val="solid"/>
                      <a:round/>
                      <a:headEnd type="none" w="med" len="med"/>
                      <a:tailEnd type="none" w="med" len="med"/>
                    </a:lnB>
                    <a:noFill/>
                  </a:tcPr>
                </a:tc>
                <a:tc>
                  <a:txBody>
                    <a:bodyPr/>
                    <a:lstStyle/>
                    <a:p>
                      <a:pPr algn="l" fontAlgn="b">
                        <a:lnSpc>
                          <a:spcPct val="90000"/>
                        </a:lnSpc>
                      </a:pPr>
                      <a:r>
                        <a:rPr lang="en-US" sz="18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Heading here</a:t>
                      </a:r>
                    </a:p>
                  </a:txBody>
                  <a:tcPr marL="68580" marR="68580" marT="34290" marB="34290" anchor="b">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932"/>
                      </a:solidFill>
                      <a:prstDash val="solid"/>
                      <a:round/>
                      <a:headEnd type="none" w="med" len="med"/>
                      <a:tailEnd type="none" w="med" len="med"/>
                    </a:lnB>
                    <a:noFill/>
                  </a:tcPr>
                </a:tc>
                <a:extLst>
                  <a:ext uri="{0D108BD9-81ED-4DB2-BD59-A6C34878D82A}">
                    <a16:rowId xmlns:a16="http://schemas.microsoft.com/office/drawing/2014/main" val="10000"/>
                  </a:ext>
                </a:extLst>
              </a:tr>
              <a:tr h="46599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5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Supporting info</a:t>
                      </a:r>
                    </a:p>
                  </a:txBody>
                  <a:tcPr marL="68580" marR="68580" marT="34290" marB="34290"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932"/>
                      </a:solidFill>
                      <a:prstDash val="solid"/>
                      <a:round/>
                      <a:headEnd type="none" w="med" len="med"/>
                      <a:tailEnd type="none" w="med" len="med"/>
                    </a:lnT>
                    <a:lnB w="12700" cap="flat" cmpd="sng" algn="ctr">
                      <a:solidFill>
                        <a:srgbClr val="007932"/>
                      </a:solidFill>
                      <a:prstDash val="solid"/>
                      <a:round/>
                      <a:headEnd type="none" w="med" len="med"/>
                      <a:tailEnd type="none" w="med" len="med"/>
                    </a:lnB>
                    <a:no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5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Supporting info</a:t>
                      </a:r>
                    </a:p>
                  </a:txBody>
                  <a:tcPr marL="68562" marR="75438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932"/>
                      </a:solidFill>
                      <a:prstDash val="solid"/>
                      <a:round/>
                      <a:headEnd type="none" w="med" len="med"/>
                      <a:tailEnd type="none" w="med" len="med"/>
                    </a:lnT>
                    <a:lnB w="12700" cap="flat" cmpd="sng" algn="ctr">
                      <a:solidFill>
                        <a:srgbClr val="007932"/>
                      </a:solidFill>
                      <a:prstDash val="solid"/>
                      <a:round/>
                      <a:headEnd type="none" w="med" len="med"/>
                      <a:tailEnd type="none" w="med" len="med"/>
                    </a:lnB>
                    <a:noFill/>
                  </a:tcPr>
                </a:tc>
                <a:extLst>
                  <a:ext uri="{0D108BD9-81ED-4DB2-BD59-A6C34878D82A}">
                    <a16:rowId xmlns:a16="http://schemas.microsoft.com/office/drawing/2014/main" val="10001"/>
                  </a:ext>
                </a:extLst>
              </a:tr>
              <a:tr h="46599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5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Supporting info</a:t>
                      </a:r>
                    </a:p>
                  </a:txBody>
                  <a:tcPr marL="68562" marR="5714" marT="68580" marB="68580"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932"/>
                      </a:solidFill>
                      <a:prstDash val="solid"/>
                      <a:round/>
                      <a:headEnd type="none" w="med" len="med"/>
                      <a:tailEnd type="none" w="med" len="med"/>
                    </a:lnT>
                    <a:lnB w="12700" cap="flat" cmpd="sng" algn="ctr">
                      <a:solidFill>
                        <a:srgbClr val="007932"/>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A4420"/>
                          </a:solidFill>
                          <a:effectLst/>
                          <a:uLnTx/>
                          <a:uFillTx/>
                          <a:latin typeface="Lexend Light" pitchFamily="2" charset="77"/>
                          <a:ea typeface="Verdana" panose="020B0604030504040204" pitchFamily="34" charset="0"/>
                          <a:cs typeface="Verdana" panose="020B0604030504040204" pitchFamily="34" charset="0"/>
                        </a:rPr>
                        <a:t>Supporting info</a:t>
                      </a:r>
                    </a:p>
                  </a:txBody>
                  <a:tcPr marL="68562" marR="75438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932"/>
                      </a:solidFill>
                      <a:prstDash val="solid"/>
                      <a:round/>
                      <a:headEnd type="none" w="med" len="med"/>
                      <a:tailEnd type="none" w="med" len="med"/>
                    </a:lnT>
                    <a:lnB w="12700" cap="flat" cmpd="sng" algn="ctr">
                      <a:solidFill>
                        <a:srgbClr val="007932"/>
                      </a:solidFill>
                      <a:prstDash val="solid"/>
                      <a:round/>
                      <a:headEnd type="none" w="med" len="med"/>
                      <a:tailEnd type="none" w="med" len="med"/>
                    </a:lnB>
                    <a:noFill/>
                  </a:tcPr>
                </a:tc>
                <a:extLst>
                  <a:ext uri="{0D108BD9-81ED-4DB2-BD59-A6C34878D82A}">
                    <a16:rowId xmlns:a16="http://schemas.microsoft.com/office/drawing/2014/main" val="10002"/>
                  </a:ext>
                </a:extLst>
              </a:tr>
              <a:tr h="46599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5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Supporting info</a:t>
                      </a:r>
                    </a:p>
                  </a:txBody>
                  <a:tcPr marL="68562" marR="5714" marT="68580" marB="68580"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932"/>
                      </a:solidFill>
                      <a:prstDash val="solid"/>
                      <a:round/>
                      <a:headEnd type="none" w="med" len="med"/>
                      <a:tailEnd type="none" w="med" len="med"/>
                    </a:lnT>
                    <a:lnB w="12700" cap="flat" cmpd="sng" algn="ctr">
                      <a:solidFill>
                        <a:srgbClr val="007932"/>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A4420"/>
                          </a:solidFill>
                          <a:effectLst/>
                          <a:uLnTx/>
                          <a:uFillTx/>
                          <a:latin typeface="Lexend Light" pitchFamily="2" charset="77"/>
                          <a:ea typeface="Verdana" panose="020B0604030504040204" pitchFamily="34" charset="0"/>
                          <a:cs typeface="Verdana" panose="020B0604030504040204" pitchFamily="34" charset="0"/>
                        </a:rPr>
                        <a:t>Supporting info</a:t>
                      </a:r>
                    </a:p>
                  </a:txBody>
                  <a:tcPr marL="68562" marR="75438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932"/>
                      </a:solidFill>
                      <a:prstDash val="solid"/>
                      <a:round/>
                      <a:headEnd type="none" w="med" len="med"/>
                      <a:tailEnd type="none" w="med" len="med"/>
                    </a:lnT>
                    <a:lnB w="12700" cap="flat" cmpd="sng" algn="ctr">
                      <a:solidFill>
                        <a:srgbClr val="007932"/>
                      </a:solidFill>
                      <a:prstDash val="solid"/>
                      <a:round/>
                      <a:headEnd type="none" w="med" len="med"/>
                      <a:tailEnd type="none" w="med" len="med"/>
                    </a:lnB>
                    <a:noFill/>
                  </a:tcPr>
                </a:tc>
                <a:extLst>
                  <a:ext uri="{0D108BD9-81ED-4DB2-BD59-A6C34878D82A}">
                    <a16:rowId xmlns:a16="http://schemas.microsoft.com/office/drawing/2014/main" val="10003"/>
                  </a:ext>
                </a:extLst>
              </a:tr>
              <a:tr h="46599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5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Supporting info</a:t>
                      </a:r>
                    </a:p>
                  </a:txBody>
                  <a:tcPr marL="68562" marR="5714" marT="68580" marB="68580"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932"/>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A4420"/>
                          </a:solidFill>
                          <a:effectLst/>
                          <a:uLnTx/>
                          <a:uFillTx/>
                          <a:latin typeface="Lexend Light" pitchFamily="2" charset="77"/>
                          <a:ea typeface="Verdana" panose="020B0604030504040204" pitchFamily="34" charset="0"/>
                          <a:cs typeface="Verdana" panose="020B0604030504040204" pitchFamily="34" charset="0"/>
                        </a:rPr>
                        <a:t>Supporting info</a:t>
                      </a:r>
                    </a:p>
                  </a:txBody>
                  <a:tcPr marL="68562" marR="75438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932"/>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816171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8A767-1662-2856-A3D3-A116402E84F5}"/>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A5AB5B7-6AD9-5CFC-B363-0F12597B2A24}"/>
              </a:ext>
            </a:extLst>
          </p:cNvPr>
          <p:cNvSpPr/>
          <p:nvPr/>
        </p:nvSpPr>
        <p:spPr>
          <a:xfrm>
            <a:off x="1191" y="1371600"/>
            <a:ext cx="6113859" cy="3143250"/>
          </a:xfrm>
          <a:prstGeom prst="rect">
            <a:avLst/>
          </a:prstGeom>
          <a:solidFill>
            <a:srgbClr val="A1CD3A"/>
          </a:solidFill>
          <a:ln w="1270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50" dirty="0">
              <a:solidFill>
                <a:sysClr val="windowText" lastClr="000000"/>
              </a:solidFill>
            </a:endParaRPr>
          </a:p>
        </p:txBody>
      </p:sp>
      <p:sp>
        <p:nvSpPr>
          <p:cNvPr id="9" name="Rectangle 8">
            <a:extLst>
              <a:ext uri="{FF2B5EF4-FFF2-40B4-BE49-F238E27FC236}">
                <a16:creationId xmlns:a16="http://schemas.microsoft.com/office/drawing/2014/main" id="{7579DC29-94A1-D12E-A569-2F03FE89D82B}"/>
              </a:ext>
            </a:extLst>
          </p:cNvPr>
          <p:cNvSpPr/>
          <p:nvPr/>
        </p:nvSpPr>
        <p:spPr>
          <a:xfrm>
            <a:off x="6115050" y="1371600"/>
            <a:ext cx="3027760" cy="3143250"/>
          </a:xfrm>
          <a:prstGeom prst="rect">
            <a:avLst/>
          </a:prstGeom>
          <a:blipFill>
            <a:blip r:embed="rId3"/>
            <a:stretch>
              <a:fillRect/>
            </a:stretch>
          </a:blipFill>
          <a:ln w="12700"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lIns="274320" rIns="548640" rtlCol="0" anchor="ctr"/>
          <a:lstStyle/>
          <a:p>
            <a:pPr>
              <a:defRPr/>
            </a:pPr>
            <a:r>
              <a:rPr lang="en-US" sz="1800" dirty="0">
                <a:solidFill>
                  <a:srgbClr val="FFFFFF"/>
                </a:solidFill>
                <a:latin typeface="Lexend Light" pitchFamily="2" charset="77"/>
                <a:ea typeface="Verdana" panose="020B0604030504040204" pitchFamily="34" charset="0"/>
                <a:cs typeface="Verdana" panose="020B0604030504040204" pitchFamily="34" charset="0"/>
              </a:rPr>
              <a:t>Supporting info here</a:t>
            </a:r>
          </a:p>
        </p:txBody>
      </p:sp>
      <p:sp>
        <p:nvSpPr>
          <p:cNvPr id="34" name="Rectangle 33">
            <a:extLst>
              <a:ext uri="{FF2B5EF4-FFF2-40B4-BE49-F238E27FC236}">
                <a16:creationId xmlns:a16="http://schemas.microsoft.com/office/drawing/2014/main" id="{B5487DE0-1A04-B9CD-239E-156605950C62}"/>
              </a:ext>
            </a:extLst>
          </p:cNvPr>
          <p:cNvSpPr/>
          <p:nvPr/>
        </p:nvSpPr>
        <p:spPr>
          <a:xfrm>
            <a:off x="4229100" y="3457575"/>
            <a:ext cx="440915" cy="171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 name="TextBox 2">
            <a:extLst>
              <a:ext uri="{FF2B5EF4-FFF2-40B4-BE49-F238E27FC236}">
                <a16:creationId xmlns:a16="http://schemas.microsoft.com/office/drawing/2014/main" id="{D93E2730-CF91-6B68-D0AD-4F25A3B1927A}"/>
              </a:ext>
            </a:extLst>
          </p:cNvPr>
          <p:cNvSpPr txBox="1"/>
          <p:nvPr/>
        </p:nvSpPr>
        <p:spPr>
          <a:xfrm>
            <a:off x="457200" y="342901"/>
            <a:ext cx="7188118" cy="685799"/>
          </a:xfrm>
          <a:prstGeom prst="rect">
            <a:avLst/>
          </a:prstGeom>
        </p:spPr>
        <p:txBody>
          <a:bodyPr vert="horz" lIns="0" tIns="0" rIns="0" bIns="0" rtlCol="0" anchor="b">
            <a:noAutofit/>
          </a:bodyPr>
          <a:lstStyle>
            <a:defPPr>
              <a:defRPr lang="en-US"/>
            </a:defPPr>
            <a:lvl1pPr>
              <a:lnSpc>
                <a:spcPct val="100000"/>
              </a:lnSpc>
              <a:spcBef>
                <a:spcPct val="0"/>
              </a:spcBef>
              <a:buNone/>
              <a:defRPr sz="3600">
                <a:ea typeface="+mj-lt"/>
                <a:cs typeface="+mj-lt"/>
              </a:defRPr>
            </a:lvl1pPr>
          </a:lstStyle>
          <a:p>
            <a:r>
              <a:rPr lang="en-US" sz="2700" dirty="0">
                <a:solidFill>
                  <a:srgbClr val="1A4420"/>
                </a:solidFill>
                <a:latin typeface="Sprouts Forager" pitchFamily="2" charset="0"/>
                <a:ea typeface="Verdana" panose="020B0604030504040204" pitchFamily="34" charset="0"/>
                <a:cs typeface="Verdana" panose="020B0604030504040204" pitchFamily="34" charset="0"/>
              </a:rPr>
              <a:t>Enter your headline here</a:t>
            </a:r>
          </a:p>
        </p:txBody>
      </p:sp>
      <p:pic>
        <p:nvPicPr>
          <p:cNvPr id="7" name="Picture 6">
            <a:extLst>
              <a:ext uri="{FF2B5EF4-FFF2-40B4-BE49-F238E27FC236}">
                <a16:creationId xmlns:a16="http://schemas.microsoft.com/office/drawing/2014/main" id="{6F917771-837E-502C-644D-CE322904B926}"/>
              </a:ext>
            </a:extLst>
          </p:cNvPr>
          <p:cNvPicPr>
            <a:picLocks noChangeAspect="1"/>
          </p:cNvPicPr>
          <p:nvPr/>
        </p:nvPicPr>
        <p:blipFill>
          <a:blip r:embed="rId4"/>
          <a:srcRect l="25029" r="11535"/>
          <a:stretch/>
        </p:blipFill>
        <p:spPr>
          <a:xfrm rot="5400000">
            <a:off x="4511782" y="2827735"/>
            <a:ext cx="3143250" cy="230981"/>
          </a:xfrm>
          <a:prstGeom prst="rect">
            <a:avLst/>
          </a:prstGeom>
        </p:spPr>
      </p:pic>
      <p:graphicFrame>
        <p:nvGraphicFramePr>
          <p:cNvPr id="10" name="Content Placeholder 8">
            <a:extLst>
              <a:ext uri="{FF2B5EF4-FFF2-40B4-BE49-F238E27FC236}">
                <a16:creationId xmlns:a16="http://schemas.microsoft.com/office/drawing/2014/main" id="{BBFE335D-3429-97E4-6FEB-93F9BCF9D420}"/>
              </a:ext>
            </a:extLst>
          </p:cNvPr>
          <p:cNvGraphicFramePr>
            <a:graphicFrameLocks/>
          </p:cNvGraphicFramePr>
          <p:nvPr/>
        </p:nvGraphicFramePr>
        <p:xfrm>
          <a:off x="476251" y="1543051"/>
          <a:ext cx="5258993" cy="2602522"/>
        </p:xfrm>
        <a:graphic>
          <a:graphicData uri="http://schemas.openxmlformats.org/drawingml/2006/table">
            <a:tbl>
              <a:tblPr firstRow="1" bandRow="1">
                <a:tableStyleId>{72833802-FEF1-4C79-8D5D-14CF1EAF98D9}</a:tableStyleId>
              </a:tblPr>
              <a:tblGrid>
                <a:gridCol w="2686050">
                  <a:extLst>
                    <a:ext uri="{9D8B030D-6E8A-4147-A177-3AD203B41FA5}">
                      <a16:colId xmlns:a16="http://schemas.microsoft.com/office/drawing/2014/main" val="20000"/>
                    </a:ext>
                  </a:extLst>
                </a:gridCol>
                <a:gridCol w="2572943">
                  <a:extLst>
                    <a:ext uri="{9D8B030D-6E8A-4147-A177-3AD203B41FA5}">
                      <a16:colId xmlns:a16="http://schemas.microsoft.com/office/drawing/2014/main" val="20001"/>
                    </a:ext>
                  </a:extLst>
                </a:gridCol>
              </a:tblGrid>
              <a:tr h="738554">
                <a:tc>
                  <a:txBody>
                    <a:bodyPr/>
                    <a:lstStyle/>
                    <a:p>
                      <a:pPr algn="l" fontAlgn="b">
                        <a:lnSpc>
                          <a:spcPct val="90000"/>
                        </a:lnSpc>
                      </a:pPr>
                      <a:r>
                        <a:rPr lang="en-US" sz="18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Heading here</a:t>
                      </a:r>
                    </a:p>
                  </a:txBody>
                  <a:tcPr marL="68580" marR="68580" marT="34290" marB="34290" anchor="b">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932"/>
                      </a:solidFill>
                      <a:prstDash val="solid"/>
                      <a:round/>
                      <a:headEnd type="none" w="med" len="med"/>
                      <a:tailEnd type="none" w="med" len="med"/>
                    </a:lnB>
                    <a:noFill/>
                  </a:tcPr>
                </a:tc>
                <a:tc>
                  <a:txBody>
                    <a:bodyPr/>
                    <a:lstStyle/>
                    <a:p>
                      <a:pPr algn="l" fontAlgn="b">
                        <a:lnSpc>
                          <a:spcPct val="90000"/>
                        </a:lnSpc>
                      </a:pPr>
                      <a:r>
                        <a:rPr lang="en-US" sz="18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Heading here</a:t>
                      </a:r>
                    </a:p>
                  </a:txBody>
                  <a:tcPr marL="68580" marR="68580" marT="34290" marB="34290" anchor="b">
                    <a:lnL w="1270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932"/>
                      </a:solidFill>
                      <a:prstDash val="solid"/>
                      <a:round/>
                      <a:headEnd type="none" w="med" len="med"/>
                      <a:tailEnd type="none" w="med" len="med"/>
                    </a:lnB>
                    <a:noFill/>
                  </a:tcPr>
                </a:tc>
                <a:extLst>
                  <a:ext uri="{0D108BD9-81ED-4DB2-BD59-A6C34878D82A}">
                    <a16:rowId xmlns:a16="http://schemas.microsoft.com/office/drawing/2014/main" val="10000"/>
                  </a:ext>
                </a:extLst>
              </a:tr>
              <a:tr h="46599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5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Supporting info</a:t>
                      </a:r>
                    </a:p>
                  </a:txBody>
                  <a:tcPr marL="68580" marR="68580" marT="34290" marB="34290"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932"/>
                      </a:solidFill>
                      <a:prstDash val="solid"/>
                      <a:round/>
                      <a:headEnd type="none" w="med" len="med"/>
                      <a:tailEnd type="none" w="med" len="med"/>
                    </a:lnT>
                    <a:lnB w="12700" cap="flat" cmpd="sng" algn="ctr">
                      <a:solidFill>
                        <a:srgbClr val="007932"/>
                      </a:solidFill>
                      <a:prstDash val="solid"/>
                      <a:round/>
                      <a:headEnd type="none" w="med" len="med"/>
                      <a:tailEnd type="none" w="med" len="med"/>
                    </a:lnB>
                    <a:no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5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Supporting info</a:t>
                      </a:r>
                    </a:p>
                  </a:txBody>
                  <a:tcPr marL="68562" marR="75438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932"/>
                      </a:solidFill>
                      <a:prstDash val="solid"/>
                      <a:round/>
                      <a:headEnd type="none" w="med" len="med"/>
                      <a:tailEnd type="none" w="med" len="med"/>
                    </a:lnT>
                    <a:lnB w="12700" cap="flat" cmpd="sng" algn="ctr">
                      <a:solidFill>
                        <a:srgbClr val="007932"/>
                      </a:solidFill>
                      <a:prstDash val="solid"/>
                      <a:round/>
                      <a:headEnd type="none" w="med" len="med"/>
                      <a:tailEnd type="none" w="med" len="med"/>
                    </a:lnB>
                    <a:noFill/>
                  </a:tcPr>
                </a:tc>
                <a:extLst>
                  <a:ext uri="{0D108BD9-81ED-4DB2-BD59-A6C34878D82A}">
                    <a16:rowId xmlns:a16="http://schemas.microsoft.com/office/drawing/2014/main" val="10001"/>
                  </a:ext>
                </a:extLst>
              </a:tr>
              <a:tr h="46599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5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Supporting info</a:t>
                      </a:r>
                    </a:p>
                  </a:txBody>
                  <a:tcPr marL="68562" marR="5714" marT="68580" marB="68580"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932"/>
                      </a:solidFill>
                      <a:prstDash val="solid"/>
                      <a:round/>
                      <a:headEnd type="none" w="med" len="med"/>
                      <a:tailEnd type="none" w="med" len="med"/>
                    </a:lnT>
                    <a:lnB w="12700" cap="flat" cmpd="sng" algn="ctr">
                      <a:solidFill>
                        <a:srgbClr val="007932"/>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A4420"/>
                          </a:solidFill>
                          <a:effectLst/>
                          <a:uLnTx/>
                          <a:uFillTx/>
                          <a:latin typeface="Lexend Light" pitchFamily="2" charset="77"/>
                          <a:ea typeface="Verdana" panose="020B0604030504040204" pitchFamily="34" charset="0"/>
                          <a:cs typeface="Verdana" panose="020B0604030504040204" pitchFamily="34" charset="0"/>
                        </a:rPr>
                        <a:t>Supporting info</a:t>
                      </a:r>
                    </a:p>
                  </a:txBody>
                  <a:tcPr marL="68562" marR="75438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932"/>
                      </a:solidFill>
                      <a:prstDash val="solid"/>
                      <a:round/>
                      <a:headEnd type="none" w="med" len="med"/>
                      <a:tailEnd type="none" w="med" len="med"/>
                    </a:lnT>
                    <a:lnB w="12700" cap="flat" cmpd="sng" algn="ctr">
                      <a:solidFill>
                        <a:srgbClr val="007932"/>
                      </a:solidFill>
                      <a:prstDash val="solid"/>
                      <a:round/>
                      <a:headEnd type="none" w="med" len="med"/>
                      <a:tailEnd type="none" w="med" len="med"/>
                    </a:lnB>
                    <a:noFill/>
                  </a:tcPr>
                </a:tc>
                <a:extLst>
                  <a:ext uri="{0D108BD9-81ED-4DB2-BD59-A6C34878D82A}">
                    <a16:rowId xmlns:a16="http://schemas.microsoft.com/office/drawing/2014/main" val="10002"/>
                  </a:ext>
                </a:extLst>
              </a:tr>
              <a:tr h="46599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5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Supporting info</a:t>
                      </a:r>
                    </a:p>
                  </a:txBody>
                  <a:tcPr marL="68562" marR="5714" marT="68580" marB="68580"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932"/>
                      </a:solidFill>
                      <a:prstDash val="solid"/>
                      <a:round/>
                      <a:headEnd type="none" w="med" len="med"/>
                      <a:tailEnd type="none" w="med" len="med"/>
                    </a:lnT>
                    <a:lnB w="12700" cap="flat" cmpd="sng" algn="ctr">
                      <a:solidFill>
                        <a:srgbClr val="007932"/>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A4420"/>
                          </a:solidFill>
                          <a:effectLst/>
                          <a:uLnTx/>
                          <a:uFillTx/>
                          <a:latin typeface="Lexend Light" pitchFamily="2" charset="77"/>
                          <a:ea typeface="Verdana" panose="020B0604030504040204" pitchFamily="34" charset="0"/>
                          <a:cs typeface="Verdana" panose="020B0604030504040204" pitchFamily="34" charset="0"/>
                        </a:rPr>
                        <a:t>Supporting info</a:t>
                      </a:r>
                    </a:p>
                  </a:txBody>
                  <a:tcPr marL="68562" marR="75438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932"/>
                      </a:solidFill>
                      <a:prstDash val="solid"/>
                      <a:round/>
                      <a:headEnd type="none" w="med" len="med"/>
                      <a:tailEnd type="none" w="med" len="med"/>
                    </a:lnT>
                    <a:lnB w="12700" cap="flat" cmpd="sng" algn="ctr">
                      <a:solidFill>
                        <a:srgbClr val="007932"/>
                      </a:solidFill>
                      <a:prstDash val="solid"/>
                      <a:round/>
                      <a:headEnd type="none" w="med" len="med"/>
                      <a:tailEnd type="none" w="med" len="med"/>
                    </a:lnB>
                    <a:noFill/>
                  </a:tcPr>
                </a:tc>
                <a:extLst>
                  <a:ext uri="{0D108BD9-81ED-4DB2-BD59-A6C34878D82A}">
                    <a16:rowId xmlns:a16="http://schemas.microsoft.com/office/drawing/2014/main" val="10003"/>
                  </a:ext>
                </a:extLst>
              </a:tr>
              <a:tr h="46599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5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Supporting info</a:t>
                      </a:r>
                    </a:p>
                  </a:txBody>
                  <a:tcPr marL="68562" marR="5714" marT="68580" marB="68580"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932"/>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A4420"/>
                          </a:solidFill>
                          <a:effectLst/>
                          <a:uLnTx/>
                          <a:uFillTx/>
                          <a:latin typeface="Lexend Light" pitchFamily="2" charset="77"/>
                          <a:ea typeface="Verdana" panose="020B0604030504040204" pitchFamily="34" charset="0"/>
                          <a:cs typeface="Verdana" panose="020B0604030504040204" pitchFamily="34" charset="0"/>
                        </a:rPr>
                        <a:t>Supporting info</a:t>
                      </a:r>
                    </a:p>
                  </a:txBody>
                  <a:tcPr marL="68562" marR="75438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932"/>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203936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8B0291-4DE3-1894-32F8-0F6EC277EA49}"/>
              </a:ext>
            </a:extLst>
          </p:cNvPr>
          <p:cNvSpPr/>
          <p:nvPr/>
        </p:nvSpPr>
        <p:spPr>
          <a:xfrm>
            <a:off x="0" y="0"/>
            <a:ext cx="9144000" cy="5143500"/>
          </a:xfrm>
          <a:prstGeom prst="rect">
            <a:avLst/>
          </a:prstGeom>
          <a:gradFill flip="none" rotWithShape="1">
            <a:gsLst>
              <a:gs pos="0">
                <a:srgbClr val="1A4420"/>
              </a:gs>
              <a:gs pos="100000">
                <a:srgbClr val="00793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Arrow: Pentagon 8">
            <a:extLst>
              <a:ext uri="{FF2B5EF4-FFF2-40B4-BE49-F238E27FC236}">
                <a16:creationId xmlns:a16="http://schemas.microsoft.com/office/drawing/2014/main" id="{904CBBFF-DC25-14B5-CE1D-383604185973}"/>
              </a:ext>
            </a:extLst>
          </p:cNvPr>
          <p:cNvSpPr/>
          <p:nvPr/>
        </p:nvSpPr>
        <p:spPr>
          <a:xfrm>
            <a:off x="-1" y="1457324"/>
            <a:ext cx="8515351" cy="2228850"/>
          </a:xfrm>
          <a:prstGeom prst="homePlate">
            <a:avLst>
              <a:gd name="adj" fmla="val 52972"/>
            </a:avLst>
          </a:prstGeom>
          <a:gradFill flip="none" rotWithShape="1">
            <a:gsLst>
              <a:gs pos="100000">
                <a:srgbClr val="1A4420"/>
              </a:gs>
              <a:gs pos="0">
                <a:srgbClr val="1A442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 name="TextBox 2">
            <a:extLst>
              <a:ext uri="{FF2B5EF4-FFF2-40B4-BE49-F238E27FC236}">
                <a16:creationId xmlns:a16="http://schemas.microsoft.com/office/drawing/2014/main" id="{0C7D9820-7B56-6B0C-15A6-8C2558D14F79}"/>
              </a:ext>
            </a:extLst>
          </p:cNvPr>
          <p:cNvSpPr txBox="1"/>
          <p:nvPr/>
        </p:nvSpPr>
        <p:spPr>
          <a:xfrm>
            <a:off x="1800225" y="1893094"/>
            <a:ext cx="5800726" cy="1357313"/>
          </a:xfrm>
          <a:prstGeom prst="rect">
            <a:avLst/>
          </a:prstGeom>
        </p:spPr>
        <p:txBody>
          <a:bodyPr vert="horz" lIns="0" tIns="0" rIns="0" bIns="0" rtlCol="0" anchor="ctr">
            <a:noAutofit/>
          </a:bodyPr>
          <a:lstStyle>
            <a:defPPr>
              <a:defRPr lang="en-US"/>
            </a:defPPr>
            <a:lvl1pPr>
              <a:lnSpc>
                <a:spcPct val="100000"/>
              </a:lnSpc>
              <a:spcBef>
                <a:spcPct val="0"/>
              </a:spcBef>
              <a:buNone/>
              <a:defRPr sz="3600">
                <a:solidFill>
                  <a:schemeClr val="bg1"/>
                </a:solidFill>
                <a:ea typeface="+mj-lt"/>
                <a:cs typeface="+mj-lt"/>
              </a:defRPr>
            </a:lvl1pPr>
          </a:lstStyle>
          <a:p>
            <a:r>
              <a:rPr lang="en-US" sz="2400" dirty="0">
                <a:solidFill>
                  <a:srgbClr val="FFFFFF"/>
                </a:solidFill>
                <a:latin typeface="Lexend Light" pitchFamily="2" charset="77"/>
                <a:ea typeface="Verdana" panose="020B0604030504040204" pitchFamily="34" charset="0"/>
                <a:cs typeface="Verdana" panose="020B0604030504040204" pitchFamily="34" charset="0"/>
              </a:rPr>
              <a:t>Enter your headline here</a:t>
            </a:r>
          </a:p>
        </p:txBody>
      </p:sp>
    </p:spTree>
    <p:extLst>
      <p:ext uri="{BB962C8B-B14F-4D97-AF65-F5344CB8AC3E}">
        <p14:creationId xmlns:p14="http://schemas.microsoft.com/office/powerpoint/2010/main" val="114735179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69EB8-13A5-678E-AB2F-86765BC32EB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E61E321-4353-83E3-B71F-9BEB47CAB948}"/>
              </a:ext>
            </a:extLst>
          </p:cNvPr>
          <p:cNvSpPr/>
          <p:nvPr/>
        </p:nvSpPr>
        <p:spPr>
          <a:xfrm>
            <a:off x="0" y="0"/>
            <a:ext cx="9144000" cy="5143500"/>
          </a:xfrm>
          <a:prstGeom prst="rect">
            <a:avLst/>
          </a:prstGeom>
          <a:gradFill flip="none" rotWithShape="1">
            <a:gsLst>
              <a:gs pos="0">
                <a:srgbClr val="1A4420"/>
              </a:gs>
              <a:gs pos="100000">
                <a:srgbClr val="00793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Arrow: Pentagon 8">
            <a:extLst>
              <a:ext uri="{FF2B5EF4-FFF2-40B4-BE49-F238E27FC236}">
                <a16:creationId xmlns:a16="http://schemas.microsoft.com/office/drawing/2014/main" id="{D3B3F136-A869-22B5-A13B-DF107BE362EE}"/>
              </a:ext>
            </a:extLst>
          </p:cNvPr>
          <p:cNvSpPr/>
          <p:nvPr/>
        </p:nvSpPr>
        <p:spPr>
          <a:xfrm>
            <a:off x="-1" y="1457324"/>
            <a:ext cx="8515351" cy="2228850"/>
          </a:xfrm>
          <a:prstGeom prst="homePlate">
            <a:avLst>
              <a:gd name="adj" fmla="val 52972"/>
            </a:avLst>
          </a:prstGeom>
          <a:gradFill flip="none" rotWithShape="1">
            <a:gsLst>
              <a:gs pos="100000">
                <a:srgbClr val="1A4420"/>
              </a:gs>
              <a:gs pos="0">
                <a:srgbClr val="1A442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 name="TextBox 2">
            <a:extLst>
              <a:ext uri="{FF2B5EF4-FFF2-40B4-BE49-F238E27FC236}">
                <a16:creationId xmlns:a16="http://schemas.microsoft.com/office/drawing/2014/main" id="{5987B27A-4C72-BC01-A64A-B537463CE25B}"/>
              </a:ext>
            </a:extLst>
          </p:cNvPr>
          <p:cNvSpPr txBox="1"/>
          <p:nvPr/>
        </p:nvSpPr>
        <p:spPr>
          <a:xfrm>
            <a:off x="1800225" y="1893094"/>
            <a:ext cx="5800726" cy="1357313"/>
          </a:xfrm>
          <a:prstGeom prst="rect">
            <a:avLst/>
          </a:prstGeom>
        </p:spPr>
        <p:txBody>
          <a:bodyPr vert="horz" lIns="0" tIns="0" rIns="0" bIns="0" rtlCol="0" anchor="ctr">
            <a:noAutofit/>
          </a:bodyPr>
          <a:lstStyle>
            <a:defPPr>
              <a:defRPr lang="en-US"/>
            </a:defPPr>
            <a:lvl1pPr>
              <a:lnSpc>
                <a:spcPct val="100000"/>
              </a:lnSpc>
              <a:spcBef>
                <a:spcPct val="0"/>
              </a:spcBef>
              <a:buNone/>
              <a:defRPr sz="3600">
                <a:solidFill>
                  <a:schemeClr val="bg1"/>
                </a:solidFill>
                <a:ea typeface="+mj-lt"/>
                <a:cs typeface="+mj-lt"/>
              </a:defRPr>
            </a:lvl1pPr>
          </a:lstStyle>
          <a:p>
            <a:r>
              <a:rPr lang="en-US" sz="2700" dirty="0">
                <a:solidFill>
                  <a:srgbClr val="FFFFFF"/>
                </a:solidFill>
                <a:latin typeface="Sprouts Forager" pitchFamily="2" charset="0"/>
                <a:ea typeface="Verdana" panose="020B0604030504040204" pitchFamily="34" charset="0"/>
                <a:cs typeface="Verdana" panose="020B0604030504040204" pitchFamily="34" charset="0"/>
              </a:rPr>
              <a:t>Enter your headline here</a:t>
            </a:r>
          </a:p>
        </p:txBody>
      </p:sp>
    </p:spTree>
    <p:extLst>
      <p:ext uri="{BB962C8B-B14F-4D97-AF65-F5344CB8AC3E}">
        <p14:creationId xmlns:p14="http://schemas.microsoft.com/office/powerpoint/2010/main" val="251028773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37EFAC84-54C0-5DF1-3951-15860276A21F}"/>
              </a:ext>
            </a:extLst>
          </p:cNvPr>
          <p:cNvSpPr/>
          <p:nvPr/>
        </p:nvSpPr>
        <p:spPr>
          <a:xfrm>
            <a:off x="892879" y="1607721"/>
            <a:ext cx="1728854" cy="1728854"/>
          </a:xfrm>
          <a:prstGeom prst="ellipse">
            <a:avLst/>
          </a:prstGeom>
          <a:solidFill>
            <a:srgbClr val="007932"/>
          </a:solidFill>
          <a:ln>
            <a:noFill/>
          </a:ln>
        </p:spPr>
        <p:style>
          <a:lnRef idx="2">
            <a:schemeClr val="accent1">
              <a:shade val="50000"/>
            </a:schemeClr>
          </a:lnRef>
          <a:fillRef idx="1">
            <a:schemeClr val="accent1"/>
          </a:fillRef>
          <a:effectRef idx="0">
            <a:schemeClr val="accent1"/>
          </a:effectRef>
          <a:fontRef idx="minor">
            <a:schemeClr val="lt1"/>
          </a:fontRef>
        </p:style>
        <p:txBody>
          <a:bodyPr tIns="480060" rtlCol="0" anchor="t"/>
          <a:lstStyle/>
          <a:p>
            <a:pPr algn="ctr"/>
            <a:endParaRPr lang="en-US" sz="1500" dirty="0">
              <a:solidFill>
                <a:schemeClr val="bg1"/>
              </a:solidFill>
              <a:latin typeface="Lexend Light" pitchFamily="2" charset="77"/>
              <a:ea typeface="Verdana" panose="020B0604030504040204" pitchFamily="34" charset="0"/>
              <a:cs typeface="Verdana" panose="020B0604030504040204" pitchFamily="34" charset="0"/>
            </a:endParaRPr>
          </a:p>
          <a:p>
            <a:pPr algn="ctr"/>
            <a:r>
              <a:rPr lang="en-US" sz="1500" dirty="0">
                <a:solidFill>
                  <a:schemeClr val="bg1"/>
                </a:solidFill>
                <a:latin typeface="Lexend Light" pitchFamily="2" charset="77"/>
                <a:ea typeface="Verdana" panose="020B0604030504040204" pitchFamily="34" charset="0"/>
                <a:cs typeface="Verdana" panose="020B0604030504040204" pitchFamily="34" charset="0"/>
              </a:rPr>
              <a:t>Text here</a:t>
            </a:r>
          </a:p>
        </p:txBody>
      </p:sp>
      <p:sp>
        <p:nvSpPr>
          <p:cNvPr id="8" name="TextBox 7">
            <a:extLst>
              <a:ext uri="{FF2B5EF4-FFF2-40B4-BE49-F238E27FC236}">
                <a16:creationId xmlns:a16="http://schemas.microsoft.com/office/drawing/2014/main" id="{9C1CAEA9-AF7D-2BD6-CE5D-2DEAB6B842E0}"/>
              </a:ext>
            </a:extLst>
          </p:cNvPr>
          <p:cNvSpPr txBox="1"/>
          <p:nvPr/>
        </p:nvSpPr>
        <p:spPr>
          <a:xfrm>
            <a:off x="680387" y="3457126"/>
            <a:ext cx="2153839" cy="820490"/>
          </a:xfrm>
          <a:prstGeom prst="rect">
            <a:avLst/>
          </a:prstGeom>
          <a:noFill/>
        </p:spPr>
        <p:txBody>
          <a:bodyPr wrap="square" lIns="0" tIns="0" rIns="0" bIns="0" rtlCol="0">
            <a:noAutofit/>
          </a:bodyPr>
          <a:lstStyle/>
          <a:p>
            <a:pPr algn="ctr"/>
            <a:r>
              <a:rPr lang="en-US" sz="1600"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sp>
        <p:nvSpPr>
          <p:cNvPr id="9" name="TextBox 8">
            <a:extLst>
              <a:ext uri="{FF2B5EF4-FFF2-40B4-BE49-F238E27FC236}">
                <a16:creationId xmlns:a16="http://schemas.microsoft.com/office/drawing/2014/main" id="{B710B41D-1AD9-86B7-243E-010B3485F628}"/>
              </a:ext>
            </a:extLst>
          </p:cNvPr>
          <p:cNvSpPr txBox="1"/>
          <p:nvPr/>
        </p:nvSpPr>
        <p:spPr>
          <a:xfrm>
            <a:off x="3493160" y="3457126"/>
            <a:ext cx="2153839" cy="820490"/>
          </a:xfrm>
          <a:prstGeom prst="rect">
            <a:avLst/>
          </a:prstGeom>
          <a:noFill/>
        </p:spPr>
        <p:txBody>
          <a:bodyPr wrap="square" lIns="0" tIns="0" rIns="0" bIns="0" rtlCol="0">
            <a:noAutofit/>
          </a:bodyPr>
          <a:lstStyle/>
          <a:p>
            <a:pPr algn="ctr"/>
            <a:r>
              <a:rPr lang="en-US" sz="1600"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sp>
        <p:nvSpPr>
          <p:cNvPr id="10" name="TextBox 9">
            <a:extLst>
              <a:ext uri="{FF2B5EF4-FFF2-40B4-BE49-F238E27FC236}">
                <a16:creationId xmlns:a16="http://schemas.microsoft.com/office/drawing/2014/main" id="{7F67F8D5-F3CD-099C-726E-0495662B8C74}"/>
              </a:ext>
            </a:extLst>
          </p:cNvPr>
          <p:cNvSpPr txBox="1"/>
          <p:nvPr/>
        </p:nvSpPr>
        <p:spPr>
          <a:xfrm>
            <a:off x="6332598" y="3457126"/>
            <a:ext cx="2153839" cy="820490"/>
          </a:xfrm>
          <a:prstGeom prst="rect">
            <a:avLst/>
          </a:prstGeom>
          <a:noFill/>
        </p:spPr>
        <p:txBody>
          <a:bodyPr wrap="square" lIns="0" tIns="0" rIns="0" bIns="0" rtlCol="0">
            <a:noAutofit/>
          </a:bodyPr>
          <a:lstStyle/>
          <a:p>
            <a:pPr algn="ctr"/>
            <a:r>
              <a:rPr lang="en-US" sz="1600"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sp>
        <p:nvSpPr>
          <p:cNvPr id="13" name="TextBox 12">
            <a:extLst>
              <a:ext uri="{FF2B5EF4-FFF2-40B4-BE49-F238E27FC236}">
                <a16:creationId xmlns:a16="http://schemas.microsoft.com/office/drawing/2014/main" id="{BF47B8BB-C9CF-DA47-69E2-184499F2CD61}"/>
              </a:ext>
            </a:extLst>
          </p:cNvPr>
          <p:cNvSpPr txBox="1"/>
          <p:nvPr/>
        </p:nvSpPr>
        <p:spPr>
          <a:xfrm>
            <a:off x="457200" y="342901"/>
            <a:ext cx="7188118" cy="685799"/>
          </a:xfrm>
          <a:prstGeom prst="rect">
            <a:avLst/>
          </a:prstGeom>
        </p:spPr>
        <p:txBody>
          <a:bodyPr vert="horz" lIns="0" tIns="0" rIns="0" bIns="0" rtlCol="0" anchor="b">
            <a:noAutofit/>
          </a:bodyPr>
          <a:lstStyle>
            <a:defPPr>
              <a:defRPr lang="en-US"/>
            </a:defPPr>
            <a:lvl1pPr>
              <a:lnSpc>
                <a:spcPct val="100000"/>
              </a:lnSpc>
              <a:spcBef>
                <a:spcPct val="0"/>
              </a:spcBef>
              <a:buNone/>
              <a:defRPr sz="3600">
                <a:ea typeface="+mj-lt"/>
                <a:cs typeface="+mj-lt"/>
              </a:defRPr>
            </a:lvl1pPr>
          </a:lstStyle>
          <a:p>
            <a:r>
              <a:rPr lang="en-US" sz="2400" dirty="0">
                <a:solidFill>
                  <a:srgbClr val="1A4420"/>
                </a:solidFill>
                <a:latin typeface="Lexend Light" pitchFamily="2" charset="77"/>
                <a:ea typeface="Verdana" panose="020B0604030504040204" pitchFamily="34" charset="0"/>
                <a:cs typeface="Verdana" panose="020B0604030504040204" pitchFamily="34" charset="0"/>
              </a:rPr>
              <a:t>Enter your headline here</a:t>
            </a:r>
          </a:p>
        </p:txBody>
      </p:sp>
      <p:sp>
        <p:nvSpPr>
          <p:cNvPr id="7" name="Oval 6">
            <a:extLst>
              <a:ext uri="{FF2B5EF4-FFF2-40B4-BE49-F238E27FC236}">
                <a16:creationId xmlns:a16="http://schemas.microsoft.com/office/drawing/2014/main" id="{AEBD0792-CFA9-3CC3-5C55-73CBC787CFB6}"/>
              </a:ext>
            </a:extLst>
          </p:cNvPr>
          <p:cNvSpPr/>
          <p:nvPr/>
        </p:nvSpPr>
        <p:spPr>
          <a:xfrm>
            <a:off x="3718984" y="1600997"/>
            <a:ext cx="1728854" cy="1728854"/>
          </a:xfrm>
          <a:prstGeom prst="ellipse">
            <a:avLst/>
          </a:prstGeom>
          <a:solidFill>
            <a:srgbClr val="1A4420"/>
          </a:solidFill>
          <a:ln>
            <a:noFill/>
          </a:ln>
        </p:spPr>
        <p:style>
          <a:lnRef idx="2">
            <a:schemeClr val="accent1">
              <a:shade val="50000"/>
            </a:schemeClr>
          </a:lnRef>
          <a:fillRef idx="1">
            <a:schemeClr val="accent1"/>
          </a:fillRef>
          <a:effectRef idx="0">
            <a:schemeClr val="accent1"/>
          </a:effectRef>
          <a:fontRef idx="minor">
            <a:schemeClr val="lt1"/>
          </a:fontRef>
        </p:style>
        <p:txBody>
          <a:bodyPr tIns="480060" rtlCol="0" anchor="t"/>
          <a:lstStyle/>
          <a:p>
            <a:pPr algn="ctr"/>
            <a:endParaRPr lang="en-US" sz="1500" dirty="0">
              <a:solidFill>
                <a:schemeClr val="bg1"/>
              </a:solidFill>
              <a:latin typeface="Lexend Light" pitchFamily="2" charset="77"/>
              <a:ea typeface="Verdana" panose="020B0604030504040204" pitchFamily="34" charset="0"/>
              <a:cs typeface="Verdana" panose="020B0604030504040204" pitchFamily="34" charset="0"/>
            </a:endParaRPr>
          </a:p>
          <a:p>
            <a:pPr algn="ctr"/>
            <a:r>
              <a:rPr lang="en-US" sz="1500" dirty="0">
                <a:solidFill>
                  <a:schemeClr val="bg1"/>
                </a:solidFill>
                <a:latin typeface="Lexend Light" pitchFamily="2" charset="77"/>
                <a:ea typeface="Verdana" panose="020B0604030504040204" pitchFamily="34" charset="0"/>
                <a:cs typeface="Verdana" panose="020B0604030504040204" pitchFamily="34" charset="0"/>
              </a:rPr>
              <a:t>Text here</a:t>
            </a:r>
          </a:p>
        </p:txBody>
      </p:sp>
      <p:sp>
        <p:nvSpPr>
          <p:cNvPr id="19" name="Oval 18">
            <a:extLst>
              <a:ext uri="{FF2B5EF4-FFF2-40B4-BE49-F238E27FC236}">
                <a16:creationId xmlns:a16="http://schemas.microsoft.com/office/drawing/2014/main" id="{DCCBB477-FA29-3689-83C8-1F9A492ABFD0}"/>
              </a:ext>
            </a:extLst>
          </p:cNvPr>
          <p:cNvSpPr/>
          <p:nvPr/>
        </p:nvSpPr>
        <p:spPr>
          <a:xfrm>
            <a:off x="6545089" y="1597636"/>
            <a:ext cx="1728854" cy="1728854"/>
          </a:xfrm>
          <a:prstGeom prst="ellipse">
            <a:avLst/>
          </a:prstGeom>
          <a:solidFill>
            <a:srgbClr val="A1CD3A"/>
          </a:solidFill>
          <a:ln>
            <a:noFill/>
          </a:ln>
        </p:spPr>
        <p:style>
          <a:lnRef idx="2">
            <a:schemeClr val="accent1">
              <a:shade val="50000"/>
            </a:schemeClr>
          </a:lnRef>
          <a:fillRef idx="1">
            <a:schemeClr val="accent1"/>
          </a:fillRef>
          <a:effectRef idx="0">
            <a:schemeClr val="accent1"/>
          </a:effectRef>
          <a:fontRef idx="minor">
            <a:schemeClr val="lt1"/>
          </a:fontRef>
        </p:style>
        <p:txBody>
          <a:bodyPr tIns="480060" rtlCol="0" anchor="t"/>
          <a:lstStyle/>
          <a:p>
            <a:pPr algn="ctr"/>
            <a:endParaRPr lang="en-US" sz="1500" dirty="0">
              <a:solidFill>
                <a:schemeClr val="bg1"/>
              </a:solidFill>
              <a:latin typeface="Lexend Light" pitchFamily="2" charset="77"/>
              <a:ea typeface="Verdana" panose="020B0604030504040204" pitchFamily="34" charset="0"/>
              <a:cs typeface="Verdana" panose="020B0604030504040204" pitchFamily="34" charset="0"/>
            </a:endParaRPr>
          </a:p>
          <a:p>
            <a:pPr algn="ctr"/>
            <a:r>
              <a:rPr lang="en-US" sz="1500" dirty="0">
                <a:solidFill>
                  <a:schemeClr val="accent3"/>
                </a:solidFill>
                <a:latin typeface="Lexend Light" pitchFamily="2" charset="77"/>
                <a:ea typeface="Verdana" panose="020B0604030504040204" pitchFamily="34" charset="0"/>
                <a:cs typeface="Verdana" panose="020B0604030504040204" pitchFamily="34" charset="0"/>
              </a:rPr>
              <a:t>Text here</a:t>
            </a:r>
          </a:p>
        </p:txBody>
      </p:sp>
      <p:pic>
        <p:nvPicPr>
          <p:cNvPr id="22" name="Picture 21">
            <a:extLst>
              <a:ext uri="{FF2B5EF4-FFF2-40B4-BE49-F238E27FC236}">
                <a16:creationId xmlns:a16="http://schemas.microsoft.com/office/drawing/2014/main" id="{83291D1B-6E5B-B377-5986-54E052A97D54}"/>
              </a:ext>
            </a:extLst>
          </p:cNvPr>
          <p:cNvPicPr>
            <a:picLocks noChangeAspect="1"/>
          </p:cNvPicPr>
          <p:nvPr/>
        </p:nvPicPr>
        <p:blipFill>
          <a:blip r:embed="rId3"/>
          <a:stretch>
            <a:fillRect/>
          </a:stretch>
        </p:blipFill>
        <p:spPr>
          <a:xfrm>
            <a:off x="1479829" y="1958564"/>
            <a:ext cx="552450" cy="561975"/>
          </a:xfrm>
          <a:prstGeom prst="rect">
            <a:avLst/>
          </a:prstGeom>
        </p:spPr>
      </p:pic>
      <p:pic>
        <p:nvPicPr>
          <p:cNvPr id="23" name="Picture 22">
            <a:extLst>
              <a:ext uri="{FF2B5EF4-FFF2-40B4-BE49-F238E27FC236}">
                <a16:creationId xmlns:a16="http://schemas.microsoft.com/office/drawing/2014/main" id="{CA804474-EBA8-7E0C-621C-D4951EF17AE8}"/>
              </a:ext>
            </a:extLst>
          </p:cNvPr>
          <p:cNvPicPr>
            <a:picLocks noChangeAspect="1"/>
          </p:cNvPicPr>
          <p:nvPr/>
        </p:nvPicPr>
        <p:blipFill>
          <a:blip r:embed="rId4"/>
          <a:stretch>
            <a:fillRect/>
          </a:stretch>
        </p:blipFill>
        <p:spPr>
          <a:xfrm>
            <a:off x="4266313" y="1881762"/>
            <a:ext cx="716618" cy="622180"/>
          </a:xfrm>
          <a:prstGeom prst="rect">
            <a:avLst/>
          </a:prstGeom>
        </p:spPr>
      </p:pic>
      <p:pic>
        <p:nvPicPr>
          <p:cNvPr id="24" name="Picture 23">
            <a:extLst>
              <a:ext uri="{FF2B5EF4-FFF2-40B4-BE49-F238E27FC236}">
                <a16:creationId xmlns:a16="http://schemas.microsoft.com/office/drawing/2014/main" id="{297DC60A-EEC4-0B84-68E7-2A9CF17992B4}"/>
              </a:ext>
            </a:extLst>
          </p:cNvPr>
          <p:cNvPicPr>
            <a:picLocks noChangeAspect="1"/>
          </p:cNvPicPr>
          <p:nvPr/>
        </p:nvPicPr>
        <p:blipFill>
          <a:blip r:embed="rId5"/>
          <a:stretch>
            <a:fillRect/>
          </a:stretch>
        </p:blipFill>
        <p:spPr>
          <a:xfrm>
            <a:off x="6995087" y="1909473"/>
            <a:ext cx="828857" cy="529058"/>
          </a:xfrm>
          <a:prstGeom prst="rect">
            <a:avLst/>
          </a:prstGeom>
        </p:spPr>
      </p:pic>
    </p:spTree>
    <p:extLst>
      <p:ext uri="{BB962C8B-B14F-4D97-AF65-F5344CB8AC3E}">
        <p14:creationId xmlns:p14="http://schemas.microsoft.com/office/powerpoint/2010/main" val="392350546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1E662-1814-7E1E-1A04-3BDCBFED3298}"/>
            </a:ext>
          </a:extLst>
        </p:cNvPr>
        <p:cNvGrpSpPr/>
        <p:nvPr/>
      </p:nvGrpSpPr>
      <p:grpSpPr>
        <a:xfrm>
          <a:off x="0" y="0"/>
          <a:ext cx="0" cy="0"/>
          <a:chOff x="0" y="0"/>
          <a:chExt cx="0" cy="0"/>
        </a:xfrm>
      </p:grpSpPr>
      <p:sp>
        <p:nvSpPr>
          <p:cNvPr id="3" name="Oval 2">
            <a:extLst>
              <a:ext uri="{FF2B5EF4-FFF2-40B4-BE49-F238E27FC236}">
                <a16:creationId xmlns:a16="http://schemas.microsoft.com/office/drawing/2014/main" id="{1889A29F-B580-D566-C944-4DD31B615EF5}"/>
              </a:ext>
            </a:extLst>
          </p:cNvPr>
          <p:cNvSpPr/>
          <p:nvPr/>
        </p:nvSpPr>
        <p:spPr>
          <a:xfrm>
            <a:off x="892879" y="1607721"/>
            <a:ext cx="1728854" cy="1728854"/>
          </a:xfrm>
          <a:prstGeom prst="ellipse">
            <a:avLst/>
          </a:prstGeom>
          <a:solidFill>
            <a:srgbClr val="007932"/>
          </a:solidFill>
          <a:ln>
            <a:noFill/>
          </a:ln>
        </p:spPr>
        <p:style>
          <a:lnRef idx="2">
            <a:schemeClr val="accent1">
              <a:shade val="50000"/>
            </a:schemeClr>
          </a:lnRef>
          <a:fillRef idx="1">
            <a:schemeClr val="accent1"/>
          </a:fillRef>
          <a:effectRef idx="0">
            <a:schemeClr val="accent1"/>
          </a:effectRef>
          <a:fontRef idx="minor">
            <a:schemeClr val="lt1"/>
          </a:fontRef>
        </p:style>
        <p:txBody>
          <a:bodyPr tIns="480060" rtlCol="0" anchor="t"/>
          <a:lstStyle/>
          <a:p>
            <a:pPr algn="ctr"/>
            <a:endParaRPr lang="en-US" sz="1500" dirty="0">
              <a:solidFill>
                <a:schemeClr val="bg1"/>
              </a:solidFill>
              <a:latin typeface="Lexend Light" pitchFamily="2" charset="77"/>
              <a:ea typeface="Verdana" panose="020B0604030504040204" pitchFamily="34" charset="0"/>
              <a:cs typeface="Verdana" panose="020B0604030504040204" pitchFamily="34" charset="0"/>
            </a:endParaRPr>
          </a:p>
          <a:p>
            <a:pPr algn="ctr"/>
            <a:r>
              <a:rPr lang="en-US" sz="1500" dirty="0">
                <a:solidFill>
                  <a:schemeClr val="bg1"/>
                </a:solidFill>
                <a:latin typeface="Lexend Light" pitchFamily="2" charset="77"/>
                <a:ea typeface="Verdana" panose="020B0604030504040204" pitchFamily="34" charset="0"/>
                <a:cs typeface="Verdana" panose="020B0604030504040204" pitchFamily="34" charset="0"/>
              </a:rPr>
              <a:t>Text here</a:t>
            </a:r>
          </a:p>
        </p:txBody>
      </p:sp>
      <p:sp>
        <p:nvSpPr>
          <p:cNvPr id="8" name="TextBox 7">
            <a:extLst>
              <a:ext uri="{FF2B5EF4-FFF2-40B4-BE49-F238E27FC236}">
                <a16:creationId xmlns:a16="http://schemas.microsoft.com/office/drawing/2014/main" id="{FDAF670D-C3F0-BE21-F292-CAD3A64FC60E}"/>
              </a:ext>
            </a:extLst>
          </p:cNvPr>
          <p:cNvSpPr txBox="1"/>
          <p:nvPr/>
        </p:nvSpPr>
        <p:spPr>
          <a:xfrm>
            <a:off x="680387" y="3457126"/>
            <a:ext cx="2153839" cy="820490"/>
          </a:xfrm>
          <a:prstGeom prst="rect">
            <a:avLst/>
          </a:prstGeom>
          <a:noFill/>
        </p:spPr>
        <p:txBody>
          <a:bodyPr wrap="square" lIns="0" tIns="0" rIns="0" bIns="0" rtlCol="0">
            <a:noAutofit/>
          </a:bodyPr>
          <a:lstStyle/>
          <a:p>
            <a:pPr algn="ctr"/>
            <a:r>
              <a:rPr lang="en-US" sz="1600"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sp>
        <p:nvSpPr>
          <p:cNvPr id="9" name="TextBox 8">
            <a:extLst>
              <a:ext uri="{FF2B5EF4-FFF2-40B4-BE49-F238E27FC236}">
                <a16:creationId xmlns:a16="http://schemas.microsoft.com/office/drawing/2014/main" id="{FA599560-5CCA-BD77-C156-150AD5B42904}"/>
              </a:ext>
            </a:extLst>
          </p:cNvPr>
          <p:cNvSpPr txBox="1"/>
          <p:nvPr/>
        </p:nvSpPr>
        <p:spPr>
          <a:xfrm>
            <a:off x="3493160" y="3457126"/>
            <a:ext cx="2153839" cy="820490"/>
          </a:xfrm>
          <a:prstGeom prst="rect">
            <a:avLst/>
          </a:prstGeom>
          <a:noFill/>
        </p:spPr>
        <p:txBody>
          <a:bodyPr wrap="square" lIns="0" tIns="0" rIns="0" bIns="0" rtlCol="0">
            <a:noAutofit/>
          </a:bodyPr>
          <a:lstStyle/>
          <a:p>
            <a:pPr algn="ctr"/>
            <a:r>
              <a:rPr lang="en-US" sz="1600"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sp>
        <p:nvSpPr>
          <p:cNvPr id="10" name="TextBox 9">
            <a:extLst>
              <a:ext uri="{FF2B5EF4-FFF2-40B4-BE49-F238E27FC236}">
                <a16:creationId xmlns:a16="http://schemas.microsoft.com/office/drawing/2014/main" id="{235BFBEF-BA0E-1A20-C5BF-67095626BBB9}"/>
              </a:ext>
            </a:extLst>
          </p:cNvPr>
          <p:cNvSpPr txBox="1"/>
          <p:nvPr/>
        </p:nvSpPr>
        <p:spPr>
          <a:xfrm>
            <a:off x="6332598" y="3457126"/>
            <a:ext cx="2153839" cy="820490"/>
          </a:xfrm>
          <a:prstGeom prst="rect">
            <a:avLst/>
          </a:prstGeom>
          <a:noFill/>
        </p:spPr>
        <p:txBody>
          <a:bodyPr wrap="square" lIns="0" tIns="0" rIns="0" bIns="0" rtlCol="0">
            <a:noAutofit/>
          </a:bodyPr>
          <a:lstStyle/>
          <a:p>
            <a:pPr algn="ctr"/>
            <a:r>
              <a:rPr lang="en-US" sz="1600"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sp>
        <p:nvSpPr>
          <p:cNvPr id="13" name="TextBox 12">
            <a:extLst>
              <a:ext uri="{FF2B5EF4-FFF2-40B4-BE49-F238E27FC236}">
                <a16:creationId xmlns:a16="http://schemas.microsoft.com/office/drawing/2014/main" id="{D395BC7A-F266-8106-38B3-8E9116876F55}"/>
              </a:ext>
            </a:extLst>
          </p:cNvPr>
          <p:cNvSpPr txBox="1"/>
          <p:nvPr/>
        </p:nvSpPr>
        <p:spPr>
          <a:xfrm>
            <a:off x="457200" y="342901"/>
            <a:ext cx="7188118" cy="685799"/>
          </a:xfrm>
          <a:prstGeom prst="rect">
            <a:avLst/>
          </a:prstGeom>
        </p:spPr>
        <p:txBody>
          <a:bodyPr vert="horz" lIns="0" tIns="0" rIns="0" bIns="0" rtlCol="0" anchor="b">
            <a:noAutofit/>
          </a:bodyPr>
          <a:lstStyle>
            <a:defPPr>
              <a:defRPr lang="en-US"/>
            </a:defPPr>
            <a:lvl1pPr>
              <a:lnSpc>
                <a:spcPct val="100000"/>
              </a:lnSpc>
              <a:spcBef>
                <a:spcPct val="0"/>
              </a:spcBef>
              <a:buNone/>
              <a:defRPr sz="3600">
                <a:ea typeface="+mj-lt"/>
                <a:cs typeface="+mj-lt"/>
              </a:defRPr>
            </a:lvl1pPr>
          </a:lstStyle>
          <a:p>
            <a:r>
              <a:rPr lang="en-US" sz="2700" dirty="0">
                <a:solidFill>
                  <a:srgbClr val="1A4420"/>
                </a:solidFill>
                <a:latin typeface="Sprouts Forager" pitchFamily="2" charset="0"/>
                <a:ea typeface="Verdana" panose="020B0604030504040204" pitchFamily="34" charset="0"/>
                <a:cs typeface="Verdana" panose="020B0604030504040204" pitchFamily="34" charset="0"/>
              </a:rPr>
              <a:t>Enter your headline here</a:t>
            </a:r>
          </a:p>
        </p:txBody>
      </p:sp>
      <p:sp>
        <p:nvSpPr>
          <p:cNvPr id="7" name="Oval 6">
            <a:extLst>
              <a:ext uri="{FF2B5EF4-FFF2-40B4-BE49-F238E27FC236}">
                <a16:creationId xmlns:a16="http://schemas.microsoft.com/office/drawing/2014/main" id="{2EEC7B7D-72F8-953F-CBB6-6105BEFE3034}"/>
              </a:ext>
            </a:extLst>
          </p:cNvPr>
          <p:cNvSpPr/>
          <p:nvPr/>
        </p:nvSpPr>
        <p:spPr>
          <a:xfrm>
            <a:off x="3718984" y="1600997"/>
            <a:ext cx="1728854" cy="1728854"/>
          </a:xfrm>
          <a:prstGeom prst="ellipse">
            <a:avLst/>
          </a:prstGeom>
          <a:solidFill>
            <a:srgbClr val="1A4420"/>
          </a:solidFill>
          <a:ln>
            <a:noFill/>
          </a:ln>
        </p:spPr>
        <p:style>
          <a:lnRef idx="2">
            <a:schemeClr val="accent1">
              <a:shade val="50000"/>
            </a:schemeClr>
          </a:lnRef>
          <a:fillRef idx="1">
            <a:schemeClr val="accent1"/>
          </a:fillRef>
          <a:effectRef idx="0">
            <a:schemeClr val="accent1"/>
          </a:effectRef>
          <a:fontRef idx="minor">
            <a:schemeClr val="lt1"/>
          </a:fontRef>
        </p:style>
        <p:txBody>
          <a:bodyPr tIns="480060" rtlCol="0" anchor="t"/>
          <a:lstStyle/>
          <a:p>
            <a:pPr algn="ctr"/>
            <a:endParaRPr lang="en-US" sz="1500" dirty="0">
              <a:solidFill>
                <a:schemeClr val="bg1"/>
              </a:solidFill>
              <a:latin typeface="Lexend Light" pitchFamily="2" charset="77"/>
              <a:ea typeface="Verdana" panose="020B0604030504040204" pitchFamily="34" charset="0"/>
              <a:cs typeface="Verdana" panose="020B0604030504040204" pitchFamily="34" charset="0"/>
            </a:endParaRPr>
          </a:p>
          <a:p>
            <a:pPr algn="ctr"/>
            <a:r>
              <a:rPr lang="en-US" sz="1500" dirty="0">
                <a:solidFill>
                  <a:schemeClr val="bg1"/>
                </a:solidFill>
                <a:latin typeface="Lexend Light" pitchFamily="2" charset="77"/>
                <a:ea typeface="Verdana" panose="020B0604030504040204" pitchFamily="34" charset="0"/>
                <a:cs typeface="Verdana" panose="020B0604030504040204" pitchFamily="34" charset="0"/>
              </a:rPr>
              <a:t>Text here</a:t>
            </a:r>
          </a:p>
        </p:txBody>
      </p:sp>
      <p:sp>
        <p:nvSpPr>
          <p:cNvPr id="19" name="Oval 18">
            <a:extLst>
              <a:ext uri="{FF2B5EF4-FFF2-40B4-BE49-F238E27FC236}">
                <a16:creationId xmlns:a16="http://schemas.microsoft.com/office/drawing/2014/main" id="{BBFD90AE-3BCA-F712-DAFC-5198A5BE0E4C}"/>
              </a:ext>
            </a:extLst>
          </p:cNvPr>
          <p:cNvSpPr/>
          <p:nvPr/>
        </p:nvSpPr>
        <p:spPr>
          <a:xfrm>
            <a:off x="6545089" y="1597636"/>
            <a:ext cx="1728854" cy="1728854"/>
          </a:xfrm>
          <a:prstGeom prst="ellipse">
            <a:avLst/>
          </a:prstGeom>
          <a:solidFill>
            <a:srgbClr val="A1CD3A"/>
          </a:solidFill>
          <a:ln>
            <a:noFill/>
          </a:ln>
        </p:spPr>
        <p:style>
          <a:lnRef idx="2">
            <a:schemeClr val="accent1">
              <a:shade val="50000"/>
            </a:schemeClr>
          </a:lnRef>
          <a:fillRef idx="1">
            <a:schemeClr val="accent1"/>
          </a:fillRef>
          <a:effectRef idx="0">
            <a:schemeClr val="accent1"/>
          </a:effectRef>
          <a:fontRef idx="minor">
            <a:schemeClr val="lt1"/>
          </a:fontRef>
        </p:style>
        <p:txBody>
          <a:bodyPr tIns="480060" rtlCol="0" anchor="t"/>
          <a:lstStyle/>
          <a:p>
            <a:pPr algn="ctr"/>
            <a:endParaRPr lang="en-US" sz="1500" dirty="0">
              <a:solidFill>
                <a:schemeClr val="bg1"/>
              </a:solidFill>
              <a:latin typeface="Lexend Light" pitchFamily="2" charset="77"/>
              <a:ea typeface="Verdana" panose="020B0604030504040204" pitchFamily="34" charset="0"/>
              <a:cs typeface="Verdana" panose="020B0604030504040204" pitchFamily="34" charset="0"/>
            </a:endParaRPr>
          </a:p>
          <a:p>
            <a:pPr algn="ctr"/>
            <a:r>
              <a:rPr lang="en-US" sz="1500" dirty="0">
                <a:solidFill>
                  <a:schemeClr val="accent3"/>
                </a:solidFill>
                <a:latin typeface="Lexend Light" pitchFamily="2" charset="77"/>
                <a:ea typeface="Verdana" panose="020B0604030504040204" pitchFamily="34" charset="0"/>
                <a:cs typeface="Verdana" panose="020B0604030504040204" pitchFamily="34" charset="0"/>
              </a:rPr>
              <a:t>Text here</a:t>
            </a:r>
          </a:p>
        </p:txBody>
      </p:sp>
      <p:pic>
        <p:nvPicPr>
          <p:cNvPr id="22" name="Picture 21">
            <a:extLst>
              <a:ext uri="{FF2B5EF4-FFF2-40B4-BE49-F238E27FC236}">
                <a16:creationId xmlns:a16="http://schemas.microsoft.com/office/drawing/2014/main" id="{4406C536-DC33-73CE-4648-A18F3C315BE0}"/>
              </a:ext>
            </a:extLst>
          </p:cNvPr>
          <p:cNvPicPr>
            <a:picLocks noChangeAspect="1"/>
          </p:cNvPicPr>
          <p:nvPr/>
        </p:nvPicPr>
        <p:blipFill>
          <a:blip r:embed="rId3"/>
          <a:stretch>
            <a:fillRect/>
          </a:stretch>
        </p:blipFill>
        <p:spPr>
          <a:xfrm>
            <a:off x="1479829" y="1958564"/>
            <a:ext cx="552450" cy="561975"/>
          </a:xfrm>
          <a:prstGeom prst="rect">
            <a:avLst/>
          </a:prstGeom>
        </p:spPr>
      </p:pic>
      <p:pic>
        <p:nvPicPr>
          <p:cNvPr id="23" name="Picture 22">
            <a:extLst>
              <a:ext uri="{FF2B5EF4-FFF2-40B4-BE49-F238E27FC236}">
                <a16:creationId xmlns:a16="http://schemas.microsoft.com/office/drawing/2014/main" id="{929F6B00-8B38-6107-3C00-F11570629070}"/>
              </a:ext>
            </a:extLst>
          </p:cNvPr>
          <p:cNvPicPr>
            <a:picLocks noChangeAspect="1"/>
          </p:cNvPicPr>
          <p:nvPr/>
        </p:nvPicPr>
        <p:blipFill>
          <a:blip r:embed="rId4"/>
          <a:stretch>
            <a:fillRect/>
          </a:stretch>
        </p:blipFill>
        <p:spPr>
          <a:xfrm>
            <a:off x="4266313" y="1881762"/>
            <a:ext cx="716618" cy="622180"/>
          </a:xfrm>
          <a:prstGeom prst="rect">
            <a:avLst/>
          </a:prstGeom>
        </p:spPr>
      </p:pic>
      <p:pic>
        <p:nvPicPr>
          <p:cNvPr id="24" name="Picture 23">
            <a:extLst>
              <a:ext uri="{FF2B5EF4-FFF2-40B4-BE49-F238E27FC236}">
                <a16:creationId xmlns:a16="http://schemas.microsoft.com/office/drawing/2014/main" id="{EE8076F0-E181-EA13-D74A-5D28E8B146D8}"/>
              </a:ext>
            </a:extLst>
          </p:cNvPr>
          <p:cNvPicPr>
            <a:picLocks noChangeAspect="1"/>
          </p:cNvPicPr>
          <p:nvPr/>
        </p:nvPicPr>
        <p:blipFill>
          <a:blip r:embed="rId5"/>
          <a:stretch>
            <a:fillRect/>
          </a:stretch>
        </p:blipFill>
        <p:spPr>
          <a:xfrm>
            <a:off x="6995087" y="1909473"/>
            <a:ext cx="828857" cy="529058"/>
          </a:xfrm>
          <a:prstGeom prst="rect">
            <a:avLst/>
          </a:prstGeom>
        </p:spPr>
      </p:pic>
    </p:spTree>
    <p:extLst>
      <p:ext uri="{BB962C8B-B14F-4D97-AF65-F5344CB8AC3E}">
        <p14:creationId xmlns:p14="http://schemas.microsoft.com/office/powerpoint/2010/main" val="80841849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9213E8-5603-9690-078A-A29BAE7CA7C6}"/>
              </a:ext>
            </a:extLst>
          </p:cNvPr>
          <p:cNvSpPr/>
          <p:nvPr/>
        </p:nvSpPr>
        <p:spPr>
          <a:xfrm>
            <a:off x="0" y="1"/>
            <a:ext cx="3219450" cy="5143499"/>
          </a:xfrm>
          <a:prstGeom prst="rect">
            <a:avLst/>
          </a:prstGeom>
          <a:solidFill>
            <a:srgbClr val="007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4" name="TextBox 3">
            <a:extLst>
              <a:ext uri="{FF2B5EF4-FFF2-40B4-BE49-F238E27FC236}">
                <a16:creationId xmlns:a16="http://schemas.microsoft.com/office/drawing/2014/main" id="{D36B2BB4-B404-4966-E9B9-3D87AE672DDF}"/>
              </a:ext>
            </a:extLst>
          </p:cNvPr>
          <p:cNvSpPr txBox="1"/>
          <p:nvPr/>
        </p:nvSpPr>
        <p:spPr>
          <a:xfrm>
            <a:off x="3614138" y="1669523"/>
            <a:ext cx="5086349" cy="2735334"/>
          </a:xfrm>
          <a:prstGeom prst="rect">
            <a:avLst/>
          </a:prstGeom>
          <a:noFill/>
        </p:spPr>
        <p:txBody>
          <a:bodyPr wrap="square" lIns="0" tIns="0" rIns="0" bIns="0" rtlCol="0">
            <a:noAutofit/>
          </a:bodyPr>
          <a:lstStyle/>
          <a:p>
            <a:pPr marL="130969" indent="-130969">
              <a:spcAft>
                <a:spcPts val="1350"/>
              </a:spcAft>
              <a:buFont typeface="Arial" panose="020B0604020202020204" pitchFamily="34" charset="0"/>
              <a:buChar char="•"/>
            </a:pPr>
            <a:r>
              <a:rPr lang="en-US" sz="1800" dirty="0">
                <a:solidFill>
                  <a:srgbClr val="1A4420"/>
                </a:solidFill>
                <a:latin typeface="Lexend Light" pitchFamily="2" charset="77"/>
                <a:ea typeface="Verdana" panose="020B0604030504040204" pitchFamily="34" charset="0"/>
                <a:cs typeface="Verdana" panose="020B0604030504040204" pitchFamily="34" charset="0"/>
              </a:rPr>
              <a:t>Supporting info here</a:t>
            </a:r>
          </a:p>
          <a:p>
            <a:pPr marL="130969" indent="-130969">
              <a:spcAft>
                <a:spcPts val="1350"/>
              </a:spcAft>
              <a:buFont typeface="Arial" panose="020B0604020202020204" pitchFamily="34" charset="0"/>
              <a:buChar char="•"/>
            </a:pPr>
            <a:r>
              <a:rPr lang="en-US" sz="1800" dirty="0">
                <a:solidFill>
                  <a:srgbClr val="1A4420"/>
                </a:solidFill>
                <a:latin typeface="Lexend Light" pitchFamily="2" charset="77"/>
                <a:ea typeface="Verdana" panose="020B0604030504040204" pitchFamily="34" charset="0"/>
                <a:cs typeface="Verdana" panose="020B0604030504040204" pitchFamily="34" charset="0"/>
              </a:rPr>
              <a:t>Supporting info here</a:t>
            </a:r>
          </a:p>
          <a:p>
            <a:pPr marL="130969" indent="-130969">
              <a:spcAft>
                <a:spcPts val="1350"/>
              </a:spcAft>
              <a:buFont typeface="Arial" panose="020B0604020202020204" pitchFamily="34" charset="0"/>
              <a:buChar char="•"/>
            </a:pPr>
            <a:r>
              <a:rPr lang="en-US" sz="1800" dirty="0">
                <a:solidFill>
                  <a:srgbClr val="1A4420"/>
                </a:solidFill>
                <a:latin typeface="Lexend Light" pitchFamily="2" charset="77"/>
                <a:ea typeface="Verdana" panose="020B0604030504040204" pitchFamily="34" charset="0"/>
                <a:cs typeface="Verdana" panose="020B0604030504040204" pitchFamily="34" charset="0"/>
              </a:rPr>
              <a:t>Supporting info here</a:t>
            </a:r>
          </a:p>
          <a:p>
            <a:pPr marL="130969" indent="-130969">
              <a:spcAft>
                <a:spcPts val="1350"/>
              </a:spcAft>
              <a:buFont typeface="Arial" panose="020B0604020202020204" pitchFamily="34" charset="0"/>
              <a:buChar char="•"/>
            </a:pPr>
            <a:r>
              <a:rPr lang="en-US" sz="1800" dirty="0">
                <a:solidFill>
                  <a:srgbClr val="1A4420"/>
                </a:solidFill>
                <a:latin typeface="Lexend Light" pitchFamily="2" charset="77"/>
                <a:ea typeface="Verdana" panose="020B0604030504040204" pitchFamily="34" charset="0"/>
                <a:cs typeface="Verdana" panose="020B0604030504040204" pitchFamily="34" charset="0"/>
              </a:rPr>
              <a:t>Supporting info here</a:t>
            </a:r>
          </a:p>
          <a:p>
            <a:pPr marL="130969" indent="-130969">
              <a:spcAft>
                <a:spcPts val="1350"/>
              </a:spcAft>
              <a:buFont typeface="Arial" panose="020B0604020202020204" pitchFamily="34" charset="0"/>
              <a:buChar char="•"/>
            </a:pPr>
            <a:endParaRPr lang="en-US" sz="1800" dirty="0">
              <a:cs typeface="Arial" panose="020B0604020202020204" pitchFamily="34" charset="0"/>
            </a:endParaRPr>
          </a:p>
        </p:txBody>
      </p:sp>
      <p:graphicFrame>
        <p:nvGraphicFramePr>
          <p:cNvPr id="23" name="Table 34">
            <a:extLst>
              <a:ext uri="{FF2B5EF4-FFF2-40B4-BE49-F238E27FC236}">
                <a16:creationId xmlns:a16="http://schemas.microsoft.com/office/drawing/2014/main" id="{EF12FD0A-22F2-2C42-D0F5-9C62FD4D792C}"/>
              </a:ext>
            </a:extLst>
          </p:cNvPr>
          <p:cNvGraphicFramePr>
            <a:graphicFrameLocks noGrp="1"/>
          </p:cNvGraphicFramePr>
          <p:nvPr>
            <p:extLst>
              <p:ext uri="{D42A27DB-BD31-4B8C-83A1-F6EECF244321}">
                <p14:modId xmlns:p14="http://schemas.microsoft.com/office/powerpoint/2010/main" val="647936079"/>
              </p:ext>
            </p:extLst>
          </p:nvPr>
        </p:nvGraphicFramePr>
        <p:xfrm>
          <a:off x="401412" y="1962149"/>
          <a:ext cx="2416628" cy="1752598"/>
        </p:xfrm>
        <a:graphic>
          <a:graphicData uri="http://schemas.openxmlformats.org/drawingml/2006/table">
            <a:tbl>
              <a:tblPr>
                <a:tableStyleId>{2D5ABB26-0587-4C30-8999-92F81FD0307C}</a:tableStyleId>
              </a:tblPr>
              <a:tblGrid>
                <a:gridCol w="2416628">
                  <a:extLst>
                    <a:ext uri="{9D8B030D-6E8A-4147-A177-3AD203B41FA5}">
                      <a16:colId xmlns:a16="http://schemas.microsoft.com/office/drawing/2014/main" val="438648504"/>
                    </a:ext>
                  </a:extLst>
                </a:gridCol>
              </a:tblGrid>
              <a:tr h="8762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solidFill>
                            <a:srgbClr val="FFFFFF"/>
                          </a:solidFill>
                          <a:latin typeface="Lexend Light" pitchFamily="2" charset="77"/>
                          <a:ea typeface="Verdana" panose="020B0604030504040204" pitchFamily="34" charset="0"/>
                          <a:cs typeface="Verdana" panose="020B0604030504040204" pitchFamily="34" charset="0"/>
                        </a:rPr>
                        <a:t>Optional statistic or details to support</a:t>
                      </a:r>
                    </a:p>
                  </a:txBody>
                  <a:tcPr marL="68580" marR="68580" marT="34290" marB="34290" anchor="ctr">
                    <a:lnT w="12700" cap="flat" cmpd="sng" algn="ctr">
                      <a:solidFill>
                        <a:srgbClr val="FEFEFE"/>
                      </a:solidFill>
                      <a:prstDash val="solid"/>
                      <a:round/>
                      <a:headEnd type="none" w="med" len="med"/>
                      <a:tailEnd type="none" w="med" len="med"/>
                    </a:lnT>
                    <a:lnB w="12700" cap="flat" cmpd="sng" algn="ctr">
                      <a:solidFill>
                        <a:srgbClr val="FEFEFE"/>
                      </a:solidFill>
                      <a:prstDash val="solid"/>
                      <a:round/>
                      <a:headEnd type="none" w="med" len="med"/>
                      <a:tailEnd type="none" w="med" len="med"/>
                    </a:lnB>
                  </a:tcPr>
                </a:tc>
                <a:extLst>
                  <a:ext uri="{0D108BD9-81ED-4DB2-BD59-A6C34878D82A}">
                    <a16:rowId xmlns:a16="http://schemas.microsoft.com/office/drawing/2014/main" val="4061265802"/>
                  </a:ext>
                </a:extLst>
              </a:tr>
              <a:tr h="8762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solidFill>
                            <a:srgbClr val="FFFFFF"/>
                          </a:solidFill>
                          <a:latin typeface="Lexend Light" pitchFamily="2" charset="77"/>
                          <a:ea typeface="Verdana" panose="020B0604030504040204" pitchFamily="34" charset="0"/>
                          <a:cs typeface="Verdana" panose="020B0604030504040204" pitchFamily="34" charset="0"/>
                        </a:rPr>
                        <a:t>Optional statistic or details to support</a:t>
                      </a:r>
                    </a:p>
                  </a:txBody>
                  <a:tcPr marL="68580" marR="68580" marT="34290" marB="34290" anchor="ctr">
                    <a:lnT w="12700" cap="flat" cmpd="sng" algn="ctr">
                      <a:solidFill>
                        <a:srgbClr val="FEFEFE"/>
                      </a:solidFill>
                      <a:prstDash val="solid"/>
                      <a:round/>
                      <a:headEnd type="none" w="med" len="med"/>
                      <a:tailEnd type="none" w="med" len="med"/>
                    </a:lnT>
                    <a:lnB w="12700" cap="flat" cmpd="sng" algn="ctr">
                      <a:solidFill>
                        <a:srgbClr val="FEFEFE"/>
                      </a:solidFill>
                      <a:prstDash val="solid"/>
                      <a:round/>
                      <a:headEnd type="none" w="med" len="med"/>
                      <a:tailEnd type="none" w="med" len="med"/>
                    </a:lnB>
                  </a:tcPr>
                </a:tc>
                <a:extLst>
                  <a:ext uri="{0D108BD9-81ED-4DB2-BD59-A6C34878D82A}">
                    <a16:rowId xmlns:a16="http://schemas.microsoft.com/office/drawing/2014/main" val="4057108305"/>
                  </a:ext>
                </a:extLst>
              </a:tr>
            </a:tbl>
          </a:graphicData>
        </a:graphic>
      </p:graphicFrame>
      <p:sp>
        <p:nvSpPr>
          <p:cNvPr id="5" name="TextBox 4">
            <a:extLst>
              <a:ext uri="{FF2B5EF4-FFF2-40B4-BE49-F238E27FC236}">
                <a16:creationId xmlns:a16="http://schemas.microsoft.com/office/drawing/2014/main" id="{84227F77-A3F5-54A7-E19C-E43B888E9233}"/>
              </a:ext>
            </a:extLst>
          </p:cNvPr>
          <p:cNvSpPr txBox="1"/>
          <p:nvPr/>
        </p:nvSpPr>
        <p:spPr>
          <a:xfrm>
            <a:off x="3543300" y="579379"/>
            <a:ext cx="5429250" cy="685799"/>
          </a:xfrm>
          <a:prstGeom prst="rect">
            <a:avLst/>
          </a:prstGeom>
        </p:spPr>
        <p:txBody>
          <a:bodyPr vert="horz" lIns="0" tIns="0" rIns="0" bIns="0" rtlCol="0" anchor="b">
            <a:noAutofit/>
          </a:bodyPr>
          <a:lstStyle>
            <a:defPPr>
              <a:defRPr lang="en-US"/>
            </a:defPPr>
            <a:lvl1pPr>
              <a:lnSpc>
                <a:spcPct val="100000"/>
              </a:lnSpc>
              <a:spcBef>
                <a:spcPct val="0"/>
              </a:spcBef>
              <a:buNone/>
              <a:defRPr sz="3600">
                <a:ea typeface="+mj-lt"/>
                <a:cs typeface="+mj-lt"/>
              </a:defRPr>
            </a:lvl1pPr>
          </a:lstStyle>
          <a:p>
            <a:r>
              <a:rPr lang="en-US" sz="2400" dirty="0">
                <a:solidFill>
                  <a:srgbClr val="1A4420"/>
                </a:solidFill>
                <a:latin typeface="Lexend Light" pitchFamily="2" charset="77"/>
                <a:ea typeface="Verdana" panose="020B0604030504040204" pitchFamily="34" charset="0"/>
                <a:cs typeface="Verdana" panose="020B0604030504040204" pitchFamily="34" charset="0"/>
              </a:rPr>
              <a:t>Enter your headline here</a:t>
            </a:r>
          </a:p>
        </p:txBody>
      </p:sp>
      <p:sp>
        <p:nvSpPr>
          <p:cNvPr id="12" name="Oval 11">
            <a:extLst>
              <a:ext uri="{FF2B5EF4-FFF2-40B4-BE49-F238E27FC236}">
                <a16:creationId xmlns:a16="http://schemas.microsoft.com/office/drawing/2014/main" id="{EF470AF7-8427-9056-8B43-15BD7BEF6182}"/>
              </a:ext>
            </a:extLst>
          </p:cNvPr>
          <p:cNvSpPr/>
          <p:nvPr/>
        </p:nvSpPr>
        <p:spPr>
          <a:xfrm>
            <a:off x="485414" y="239316"/>
            <a:ext cx="680124" cy="680124"/>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pPr>
            <a:r>
              <a:rPr lang="en-US" sz="900" dirty="0">
                <a:solidFill>
                  <a:srgbClr val="007932"/>
                </a:solidFill>
                <a:latin typeface="Lexend Light" pitchFamily="2" charset="77"/>
                <a:ea typeface="Verdana" panose="020B0604030504040204" pitchFamily="34" charset="0"/>
                <a:cs typeface="Verdana" panose="020B0604030504040204" pitchFamily="34" charset="0"/>
              </a:rPr>
              <a:t>Text here</a:t>
            </a:r>
          </a:p>
        </p:txBody>
      </p:sp>
      <p:sp>
        <p:nvSpPr>
          <p:cNvPr id="16" name="Oval 15">
            <a:extLst>
              <a:ext uri="{FF2B5EF4-FFF2-40B4-BE49-F238E27FC236}">
                <a16:creationId xmlns:a16="http://schemas.microsoft.com/office/drawing/2014/main" id="{D1AFA278-D655-CB13-074C-75F8B30233F7}"/>
              </a:ext>
            </a:extLst>
          </p:cNvPr>
          <p:cNvSpPr/>
          <p:nvPr/>
        </p:nvSpPr>
        <p:spPr>
          <a:xfrm>
            <a:off x="1269663" y="239316"/>
            <a:ext cx="680124" cy="680124"/>
          </a:xfrm>
          <a:prstGeom prst="ellips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pPr>
            <a:r>
              <a:rPr lang="en-US" sz="900" dirty="0">
                <a:solidFill>
                  <a:schemeClr val="lt1">
                    <a:alpha val="20000"/>
                  </a:schemeClr>
                </a:solidFill>
                <a:latin typeface="Lexend Light" pitchFamily="2" charset="77"/>
                <a:ea typeface="Verdana" panose="020B0604030504040204" pitchFamily="34" charset="0"/>
                <a:cs typeface="Verdana" panose="020B0604030504040204" pitchFamily="34" charset="0"/>
              </a:rPr>
              <a:t>Text here</a:t>
            </a:r>
          </a:p>
        </p:txBody>
      </p:sp>
      <p:sp>
        <p:nvSpPr>
          <p:cNvPr id="26" name="Oval 25">
            <a:extLst>
              <a:ext uri="{FF2B5EF4-FFF2-40B4-BE49-F238E27FC236}">
                <a16:creationId xmlns:a16="http://schemas.microsoft.com/office/drawing/2014/main" id="{63C38906-63E6-BB3A-AA79-2B17FCC22C51}"/>
              </a:ext>
            </a:extLst>
          </p:cNvPr>
          <p:cNvSpPr/>
          <p:nvPr/>
        </p:nvSpPr>
        <p:spPr>
          <a:xfrm>
            <a:off x="2053912" y="239316"/>
            <a:ext cx="680124" cy="680124"/>
          </a:xfrm>
          <a:prstGeom prst="ellips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pPr>
            <a:r>
              <a:rPr lang="en-US" sz="900" dirty="0">
                <a:solidFill>
                  <a:schemeClr val="lt1">
                    <a:alpha val="20000"/>
                  </a:schemeClr>
                </a:solidFill>
                <a:latin typeface="Lexend Light" pitchFamily="2" charset="77"/>
                <a:ea typeface="Verdana" panose="020B0604030504040204" pitchFamily="34" charset="0"/>
                <a:cs typeface="Verdana" panose="020B0604030504040204" pitchFamily="34" charset="0"/>
              </a:rPr>
              <a:t>Text here</a:t>
            </a:r>
          </a:p>
        </p:txBody>
      </p:sp>
      <p:pic>
        <p:nvPicPr>
          <p:cNvPr id="7" name="Picture 6">
            <a:extLst>
              <a:ext uri="{FF2B5EF4-FFF2-40B4-BE49-F238E27FC236}">
                <a16:creationId xmlns:a16="http://schemas.microsoft.com/office/drawing/2014/main" id="{41C0D35D-351B-233A-0EC4-65587F6DBCA1}"/>
              </a:ext>
            </a:extLst>
          </p:cNvPr>
          <p:cNvPicPr>
            <a:picLocks noChangeAspect="1"/>
          </p:cNvPicPr>
          <p:nvPr/>
        </p:nvPicPr>
        <p:blipFill>
          <a:blip r:embed="rId3"/>
          <a:stretch>
            <a:fillRect/>
          </a:stretch>
        </p:blipFill>
        <p:spPr>
          <a:xfrm>
            <a:off x="1269663" y="1248903"/>
            <a:ext cx="552450" cy="561975"/>
          </a:xfrm>
          <a:prstGeom prst="rect">
            <a:avLst/>
          </a:prstGeom>
        </p:spPr>
      </p:pic>
    </p:spTree>
    <p:extLst>
      <p:ext uri="{BB962C8B-B14F-4D97-AF65-F5344CB8AC3E}">
        <p14:creationId xmlns:p14="http://schemas.microsoft.com/office/powerpoint/2010/main" val="401524075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F014D-2167-7C08-E90C-925D00902BE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EEA5A25-A26B-12C8-BB4B-4CC7A43A6318}"/>
              </a:ext>
            </a:extLst>
          </p:cNvPr>
          <p:cNvSpPr/>
          <p:nvPr/>
        </p:nvSpPr>
        <p:spPr>
          <a:xfrm>
            <a:off x="0" y="1"/>
            <a:ext cx="3219450" cy="5143499"/>
          </a:xfrm>
          <a:prstGeom prst="rect">
            <a:avLst/>
          </a:prstGeom>
          <a:solidFill>
            <a:srgbClr val="007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4" name="TextBox 3">
            <a:extLst>
              <a:ext uri="{FF2B5EF4-FFF2-40B4-BE49-F238E27FC236}">
                <a16:creationId xmlns:a16="http://schemas.microsoft.com/office/drawing/2014/main" id="{F9773D6B-C8A1-03D6-F03E-C6B4DE100DBC}"/>
              </a:ext>
            </a:extLst>
          </p:cNvPr>
          <p:cNvSpPr txBox="1"/>
          <p:nvPr/>
        </p:nvSpPr>
        <p:spPr>
          <a:xfrm>
            <a:off x="3614138" y="1669523"/>
            <a:ext cx="5086349" cy="2735334"/>
          </a:xfrm>
          <a:prstGeom prst="rect">
            <a:avLst/>
          </a:prstGeom>
          <a:noFill/>
        </p:spPr>
        <p:txBody>
          <a:bodyPr wrap="square" lIns="0" tIns="0" rIns="0" bIns="0" rtlCol="0">
            <a:noAutofit/>
          </a:bodyPr>
          <a:lstStyle/>
          <a:p>
            <a:pPr marL="130969" indent="-130969">
              <a:spcAft>
                <a:spcPts val="1350"/>
              </a:spcAft>
              <a:buFont typeface="Arial" panose="020B0604020202020204" pitchFamily="34" charset="0"/>
              <a:buChar char="•"/>
            </a:pPr>
            <a:r>
              <a:rPr lang="en-US" sz="1800" dirty="0">
                <a:solidFill>
                  <a:srgbClr val="1A4420"/>
                </a:solidFill>
                <a:latin typeface="Lexend Light" pitchFamily="2" charset="77"/>
                <a:ea typeface="Verdana" panose="020B0604030504040204" pitchFamily="34" charset="0"/>
                <a:cs typeface="Verdana" panose="020B0604030504040204" pitchFamily="34" charset="0"/>
              </a:rPr>
              <a:t>Supporting info here</a:t>
            </a:r>
          </a:p>
          <a:p>
            <a:pPr marL="130969" indent="-130969">
              <a:spcAft>
                <a:spcPts val="1350"/>
              </a:spcAft>
              <a:buFont typeface="Arial" panose="020B0604020202020204" pitchFamily="34" charset="0"/>
              <a:buChar char="•"/>
            </a:pPr>
            <a:r>
              <a:rPr lang="en-US" sz="1800" dirty="0">
                <a:solidFill>
                  <a:srgbClr val="1A4420"/>
                </a:solidFill>
                <a:latin typeface="Lexend Light" pitchFamily="2" charset="77"/>
                <a:ea typeface="Verdana" panose="020B0604030504040204" pitchFamily="34" charset="0"/>
                <a:cs typeface="Verdana" panose="020B0604030504040204" pitchFamily="34" charset="0"/>
              </a:rPr>
              <a:t>Supporting info here</a:t>
            </a:r>
          </a:p>
          <a:p>
            <a:pPr marL="130969" indent="-130969">
              <a:spcAft>
                <a:spcPts val="1350"/>
              </a:spcAft>
              <a:buFont typeface="Arial" panose="020B0604020202020204" pitchFamily="34" charset="0"/>
              <a:buChar char="•"/>
            </a:pPr>
            <a:r>
              <a:rPr lang="en-US" sz="1800" dirty="0">
                <a:solidFill>
                  <a:srgbClr val="1A4420"/>
                </a:solidFill>
                <a:latin typeface="Lexend Light" pitchFamily="2" charset="77"/>
                <a:ea typeface="Verdana" panose="020B0604030504040204" pitchFamily="34" charset="0"/>
                <a:cs typeface="Verdana" panose="020B0604030504040204" pitchFamily="34" charset="0"/>
              </a:rPr>
              <a:t>Supporting info here</a:t>
            </a:r>
          </a:p>
          <a:p>
            <a:pPr marL="130969" indent="-130969">
              <a:spcAft>
                <a:spcPts val="1350"/>
              </a:spcAft>
              <a:buFont typeface="Arial" panose="020B0604020202020204" pitchFamily="34" charset="0"/>
              <a:buChar char="•"/>
            </a:pPr>
            <a:r>
              <a:rPr lang="en-US" sz="1800" dirty="0">
                <a:solidFill>
                  <a:srgbClr val="1A4420"/>
                </a:solidFill>
                <a:latin typeface="Lexend Light" pitchFamily="2" charset="77"/>
                <a:ea typeface="Verdana" panose="020B0604030504040204" pitchFamily="34" charset="0"/>
                <a:cs typeface="Verdana" panose="020B0604030504040204" pitchFamily="34" charset="0"/>
              </a:rPr>
              <a:t>Supporting info here</a:t>
            </a:r>
          </a:p>
          <a:p>
            <a:pPr marL="130969" indent="-130969">
              <a:spcAft>
                <a:spcPts val="1350"/>
              </a:spcAft>
              <a:buFont typeface="Arial" panose="020B0604020202020204" pitchFamily="34" charset="0"/>
              <a:buChar char="•"/>
            </a:pPr>
            <a:endParaRPr lang="en-US" sz="1800" dirty="0">
              <a:cs typeface="Arial" panose="020B0604020202020204" pitchFamily="34" charset="0"/>
            </a:endParaRPr>
          </a:p>
        </p:txBody>
      </p:sp>
      <p:graphicFrame>
        <p:nvGraphicFramePr>
          <p:cNvPr id="23" name="Table 34">
            <a:extLst>
              <a:ext uri="{FF2B5EF4-FFF2-40B4-BE49-F238E27FC236}">
                <a16:creationId xmlns:a16="http://schemas.microsoft.com/office/drawing/2014/main" id="{42B4B1C0-8BDF-AFB6-7F38-983678FA3880}"/>
              </a:ext>
            </a:extLst>
          </p:cNvPr>
          <p:cNvGraphicFramePr>
            <a:graphicFrameLocks noGrp="1"/>
          </p:cNvGraphicFramePr>
          <p:nvPr/>
        </p:nvGraphicFramePr>
        <p:xfrm>
          <a:off x="401412" y="1962149"/>
          <a:ext cx="2416628" cy="1752598"/>
        </p:xfrm>
        <a:graphic>
          <a:graphicData uri="http://schemas.openxmlformats.org/drawingml/2006/table">
            <a:tbl>
              <a:tblPr>
                <a:tableStyleId>{2D5ABB26-0587-4C30-8999-92F81FD0307C}</a:tableStyleId>
              </a:tblPr>
              <a:tblGrid>
                <a:gridCol w="2416628">
                  <a:extLst>
                    <a:ext uri="{9D8B030D-6E8A-4147-A177-3AD203B41FA5}">
                      <a16:colId xmlns:a16="http://schemas.microsoft.com/office/drawing/2014/main" val="438648504"/>
                    </a:ext>
                  </a:extLst>
                </a:gridCol>
              </a:tblGrid>
              <a:tr h="8762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solidFill>
                            <a:srgbClr val="FFFFFF"/>
                          </a:solidFill>
                          <a:latin typeface="Lexend Light" pitchFamily="2" charset="77"/>
                          <a:ea typeface="Verdana" panose="020B0604030504040204" pitchFamily="34" charset="0"/>
                          <a:cs typeface="Verdana" panose="020B0604030504040204" pitchFamily="34" charset="0"/>
                        </a:rPr>
                        <a:t>Optional statistic or details to support</a:t>
                      </a:r>
                    </a:p>
                  </a:txBody>
                  <a:tcPr marL="68580" marR="68580" marT="34290" marB="34290" anchor="ctr">
                    <a:lnT w="12700" cap="flat" cmpd="sng" algn="ctr">
                      <a:solidFill>
                        <a:srgbClr val="FEFEFE"/>
                      </a:solidFill>
                      <a:prstDash val="solid"/>
                      <a:round/>
                      <a:headEnd type="none" w="med" len="med"/>
                      <a:tailEnd type="none" w="med" len="med"/>
                    </a:lnT>
                    <a:lnB w="12700" cap="flat" cmpd="sng" algn="ctr">
                      <a:solidFill>
                        <a:srgbClr val="FEFEFE"/>
                      </a:solidFill>
                      <a:prstDash val="solid"/>
                      <a:round/>
                      <a:headEnd type="none" w="med" len="med"/>
                      <a:tailEnd type="none" w="med" len="med"/>
                    </a:lnB>
                  </a:tcPr>
                </a:tc>
                <a:extLst>
                  <a:ext uri="{0D108BD9-81ED-4DB2-BD59-A6C34878D82A}">
                    <a16:rowId xmlns:a16="http://schemas.microsoft.com/office/drawing/2014/main" val="4061265802"/>
                  </a:ext>
                </a:extLst>
              </a:tr>
              <a:tr h="8762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solidFill>
                            <a:srgbClr val="FFFFFF"/>
                          </a:solidFill>
                          <a:latin typeface="Lexend Light" pitchFamily="2" charset="77"/>
                          <a:ea typeface="Verdana" panose="020B0604030504040204" pitchFamily="34" charset="0"/>
                          <a:cs typeface="Verdana" panose="020B0604030504040204" pitchFamily="34" charset="0"/>
                        </a:rPr>
                        <a:t>Optional statistic or details to support</a:t>
                      </a:r>
                    </a:p>
                  </a:txBody>
                  <a:tcPr marL="68580" marR="68580" marT="34290" marB="34290" anchor="ctr">
                    <a:lnT w="12700" cap="flat" cmpd="sng" algn="ctr">
                      <a:solidFill>
                        <a:srgbClr val="FEFEFE"/>
                      </a:solidFill>
                      <a:prstDash val="solid"/>
                      <a:round/>
                      <a:headEnd type="none" w="med" len="med"/>
                      <a:tailEnd type="none" w="med" len="med"/>
                    </a:lnT>
                    <a:lnB w="12700" cap="flat" cmpd="sng" algn="ctr">
                      <a:solidFill>
                        <a:srgbClr val="FEFEFE"/>
                      </a:solidFill>
                      <a:prstDash val="solid"/>
                      <a:round/>
                      <a:headEnd type="none" w="med" len="med"/>
                      <a:tailEnd type="none" w="med" len="med"/>
                    </a:lnB>
                  </a:tcPr>
                </a:tc>
                <a:extLst>
                  <a:ext uri="{0D108BD9-81ED-4DB2-BD59-A6C34878D82A}">
                    <a16:rowId xmlns:a16="http://schemas.microsoft.com/office/drawing/2014/main" val="4057108305"/>
                  </a:ext>
                </a:extLst>
              </a:tr>
            </a:tbl>
          </a:graphicData>
        </a:graphic>
      </p:graphicFrame>
      <p:sp>
        <p:nvSpPr>
          <p:cNvPr id="5" name="TextBox 4">
            <a:extLst>
              <a:ext uri="{FF2B5EF4-FFF2-40B4-BE49-F238E27FC236}">
                <a16:creationId xmlns:a16="http://schemas.microsoft.com/office/drawing/2014/main" id="{33844C1D-D873-5657-E547-4FD485000036}"/>
              </a:ext>
            </a:extLst>
          </p:cNvPr>
          <p:cNvSpPr txBox="1"/>
          <p:nvPr/>
        </p:nvSpPr>
        <p:spPr>
          <a:xfrm>
            <a:off x="3543300" y="579379"/>
            <a:ext cx="5429250" cy="685799"/>
          </a:xfrm>
          <a:prstGeom prst="rect">
            <a:avLst/>
          </a:prstGeom>
        </p:spPr>
        <p:txBody>
          <a:bodyPr vert="horz" lIns="0" tIns="0" rIns="0" bIns="0" rtlCol="0" anchor="b">
            <a:noAutofit/>
          </a:bodyPr>
          <a:lstStyle>
            <a:defPPr>
              <a:defRPr lang="en-US"/>
            </a:defPPr>
            <a:lvl1pPr>
              <a:lnSpc>
                <a:spcPct val="100000"/>
              </a:lnSpc>
              <a:spcBef>
                <a:spcPct val="0"/>
              </a:spcBef>
              <a:buNone/>
              <a:defRPr sz="3600">
                <a:ea typeface="+mj-lt"/>
                <a:cs typeface="+mj-lt"/>
              </a:defRPr>
            </a:lvl1pPr>
          </a:lstStyle>
          <a:p>
            <a:r>
              <a:rPr lang="en-US" sz="2700" dirty="0">
                <a:solidFill>
                  <a:srgbClr val="1A4420"/>
                </a:solidFill>
                <a:latin typeface="Sprouts Forager" pitchFamily="2" charset="0"/>
                <a:ea typeface="Verdana" panose="020B0604030504040204" pitchFamily="34" charset="0"/>
                <a:cs typeface="Verdana" panose="020B0604030504040204" pitchFamily="34" charset="0"/>
              </a:rPr>
              <a:t>Enter your headline here</a:t>
            </a:r>
          </a:p>
        </p:txBody>
      </p:sp>
      <p:sp>
        <p:nvSpPr>
          <p:cNvPr id="12" name="Oval 11">
            <a:extLst>
              <a:ext uri="{FF2B5EF4-FFF2-40B4-BE49-F238E27FC236}">
                <a16:creationId xmlns:a16="http://schemas.microsoft.com/office/drawing/2014/main" id="{50EC27E7-1527-5B04-37E2-27AD3B35CA70}"/>
              </a:ext>
            </a:extLst>
          </p:cNvPr>
          <p:cNvSpPr/>
          <p:nvPr/>
        </p:nvSpPr>
        <p:spPr>
          <a:xfrm>
            <a:off x="485414" y="239316"/>
            <a:ext cx="680124" cy="680124"/>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pPr>
            <a:r>
              <a:rPr lang="en-US" sz="900" dirty="0">
                <a:solidFill>
                  <a:srgbClr val="007932"/>
                </a:solidFill>
                <a:latin typeface="Lexend Light" pitchFamily="2" charset="77"/>
                <a:ea typeface="Verdana" panose="020B0604030504040204" pitchFamily="34" charset="0"/>
                <a:cs typeface="Verdana" panose="020B0604030504040204" pitchFamily="34" charset="0"/>
              </a:rPr>
              <a:t>Text here</a:t>
            </a:r>
          </a:p>
        </p:txBody>
      </p:sp>
      <p:sp>
        <p:nvSpPr>
          <p:cNvPr id="16" name="Oval 15">
            <a:extLst>
              <a:ext uri="{FF2B5EF4-FFF2-40B4-BE49-F238E27FC236}">
                <a16:creationId xmlns:a16="http://schemas.microsoft.com/office/drawing/2014/main" id="{8A64312F-C709-30FF-95E5-AD4CAC1327D6}"/>
              </a:ext>
            </a:extLst>
          </p:cNvPr>
          <p:cNvSpPr/>
          <p:nvPr/>
        </p:nvSpPr>
        <p:spPr>
          <a:xfrm>
            <a:off x="1269663" y="239316"/>
            <a:ext cx="680124" cy="680124"/>
          </a:xfrm>
          <a:prstGeom prst="ellips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pPr>
            <a:r>
              <a:rPr lang="en-US" sz="900" dirty="0">
                <a:solidFill>
                  <a:schemeClr val="lt1">
                    <a:alpha val="20000"/>
                  </a:schemeClr>
                </a:solidFill>
                <a:latin typeface="Lexend Light" pitchFamily="2" charset="77"/>
                <a:ea typeface="Verdana" panose="020B0604030504040204" pitchFamily="34" charset="0"/>
                <a:cs typeface="Verdana" panose="020B0604030504040204" pitchFamily="34" charset="0"/>
              </a:rPr>
              <a:t>Text here</a:t>
            </a:r>
          </a:p>
        </p:txBody>
      </p:sp>
      <p:sp>
        <p:nvSpPr>
          <p:cNvPr id="26" name="Oval 25">
            <a:extLst>
              <a:ext uri="{FF2B5EF4-FFF2-40B4-BE49-F238E27FC236}">
                <a16:creationId xmlns:a16="http://schemas.microsoft.com/office/drawing/2014/main" id="{4A7B3FF5-92C2-EC0A-170B-B4E2782331EE}"/>
              </a:ext>
            </a:extLst>
          </p:cNvPr>
          <p:cNvSpPr/>
          <p:nvPr/>
        </p:nvSpPr>
        <p:spPr>
          <a:xfrm>
            <a:off x="2053912" y="239316"/>
            <a:ext cx="680124" cy="680124"/>
          </a:xfrm>
          <a:prstGeom prst="ellips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pPr>
            <a:r>
              <a:rPr lang="en-US" sz="900" dirty="0">
                <a:solidFill>
                  <a:schemeClr val="lt1">
                    <a:alpha val="20000"/>
                  </a:schemeClr>
                </a:solidFill>
                <a:latin typeface="Lexend Light" pitchFamily="2" charset="77"/>
                <a:ea typeface="Verdana" panose="020B0604030504040204" pitchFamily="34" charset="0"/>
                <a:cs typeface="Verdana" panose="020B0604030504040204" pitchFamily="34" charset="0"/>
              </a:rPr>
              <a:t>Text here</a:t>
            </a:r>
          </a:p>
        </p:txBody>
      </p:sp>
      <p:pic>
        <p:nvPicPr>
          <p:cNvPr id="7" name="Picture 6">
            <a:extLst>
              <a:ext uri="{FF2B5EF4-FFF2-40B4-BE49-F238E27FC236}">
                <a16:creationId xmlns:a16="http://schemas.microsoft.com/office/drawing/2014/main" id="{C3CB37E3-E675-F721-FC2A-DD0CAC0CCEAA}"/>
              </a:ext>
            </a:extLst>
          </p:cNvPr>
          <p:cNvPicPr>
            <a:picLocks noChangeAspect="1"/>
          </p:cNvPicPr>
          <p:nvPr/>
        </p:nvPicPr>
        <p:blipFill>
          <a:blip r:embed="rId3"/>
          <a:stretch>
            <a:fillRect/>
          </a:stretch>
        </p:blipFill>
        <p:spPr>
          <a:xfrm>
            <a:off x="1269663" y="1248903"/>
            <a:ext cx="552450" cy="561975"/>
          </a:xfrm>
          <a:prstGeom prst="rect">
            <a:avLst/>
          </a:prstGeom>
        </p:spPr>
      </p:pic>
    </p:spTree>
    <p:extLst>
      <p:ext uri="{BB962C8B-B14F-4D97-AF65-F5344CB8AC3E}">
        <p14:creationId xmlns:p14="http://schemas.microsoft.com/office/powerpoint/2010/main" val="132714756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9213E8-5603-9690-078A-A29BAE7CA7C6}"/>
              </a:ext>
            </a:extLst>
          </p:cNvPr>
          <p:cNvSpPr/>
          <p:nvPr/>
        </p:nvSpPr>
        <p:spPr>
          <a:xfrm>
            <a:off x="0" y="1"/>
            <a:ext cx="3219450" cy="5143499"/>
          </a:xfrm>
          <a:prstGeom prst="rect">
            <a:avLst/>
          </a:prstGeom>
          <a:solidFill>
            <a:srgbClr val="1A4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Oval 4">
            <a:extLst>
              <a:ext uri="{FF2B5EF4-FFF2-40B4-BE49-F238E27FC236}">
                <a16:creationId xmlns:a16="http://schemas.microsoft.com/office/drawing/2014/main" id="{1F0D5D6E-2938-ED88-93D1-023FE9ACD84F}"/>
              </a:ext>
            </a:extLst>
          </p:cNvPr>
          <p:cNvSpPr/>
          <p:nvPr/>
        </p:nvSpPr>
        <p:spPr>
          <a:xfrm>
            <a:off x="485414" y="239316"/>
            <a:ext cx="680124" cy="680124"/>
          </a:xfrm>
          <a:prstGeom prst="ellips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pPr>
            <a:r>
              <a:rPr lang="en-US" sz="900" dirty="0">
                <a:solidFill>
                  <a:schemeClr val="lt1">
                    <a:alpha val="20000"/>
                  </a:schemeClr>
                </a:solidFill>
                <a:latin typeface="Lexend Light" pitchFamily="2" charset="77"/>
                <a:ea typeface="Verdana" panose="020B0604030504040204" pitchFamily="34" charset="0"/>
                <a:cs typeface="Verdana" panose="020B0604030504040204" pitchFamily="34" charset="0"/>
              </a:rPr>
              <a:t>Text here</a:t>
            </a:r>
          </a:p>
        </p:txBody>
      </p:sp>
      <p:sp>
        <p:nvSpPr>
          <p:cNvPr id="7" name="Oval 6">
            <a:extLst>
              <a:ext uri="{FF2B5EF4-FFF2-40B4-BE49-F238E27FC236}">
                <a16:creationId xmlns:a16="http://schemas.microsoft.com/office/drawing/2014/main" id="{1210DD56-53C4-FCC0-EC05-F2B523A53F8D}"/>
              </a:ext>
            </a:extLst>
          </p:cNvPr>
          <p:cNvSpPr/>
          <p:nvPr/>
        </p:nvSpPr>
        <p:spPr>
          <a:xfrm>
            <a:off x="1269663" y="239316"/>
            <a:ext cx="680124" cy="680124"/>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pPr>
            <a:r>
              <a:rPr lang="en-US" sz="900" dirty="0">
                <a:solidFill>
                  <a:srgbClr val="1A4420"/>
                </a:solidFill>
                <a:latin typeface="Lexend Light" pitchFamily="2" charset="77"/>
                <a:ea typeface="Verdana" panose="020B0604030504040204" pitchFamily="34" charset="0"/>
                <a:cs typeface="Verdana" panose="020B0604030504040204" pitchFamily="34" charset="0"/>
              </a:rPr>
              <a:t>Text here</a:t>
            </a:r>
          </a:p>
        </p:txBody>
      </p:sp>
      <p:sp>
        <p:nvSpPr>
          <p:cNvPr id="8" name="Oval 7">
            <a:extLst>
              <a:ext uri="{FF2B5EF4-FFF2-40B4-BE49-F238E27FC236}">
                <a16:creationId xmlns:a16="http://schemas.microsoft.com/office/drawing/2014/main" id="{85463D0D-D6F0-5C3F-1432-BDEC41EE7853}"/>
              </a:ext>
            </a:extLst>
          </p:cNvPr>
          <p:cNvSpPr/>
          <p:nvPr/>
        </p:nvSpPr>
        <p:spPr>
          <a:xfrm>
            <a:off x="2053912" y="239316"/>
            <a:ext cx="680124" cy="680124"/>
          </a:xfrm>
          <a:prstGeom prst="ellips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pPr>
            <a:r>
              <a:rPr lang="en-US" sz="900" dirty="0">
                <a:solidFill>
                  <a:schemeClr val="lt1">
                    <a:alpha val="20000"/>
                  </a:schemeClr>
                </a:solidFill>
                <a:latin typeface="Lexend Light" pitchFamily="2" charset="77"/>
                <a:ea typeface="Verdana" panose="020B0604030504040204" pitchFamily="34" charset="0"/>
                <a:cs typeface="Verdana" panose="020B0604030504040204" pitchFamily="34" charset="0"/>
              </a:rPr>
              <a:t>Text here</a:t>
            </a:r>
          </a:p>
        </p:txBody>
      </p:sp>
      <p:sp>
        <p:nvSpPr>
          <p:cNvPr id="3" name="TextBox 2">
            <a:extLst>
              <a:ext uri="{FF2B5EF4-FFF2-40B4-BE49-F238E27FC236}">
                <a16:creationId xmlns:a16="http://schemas.microsoft.com/office/drawing/2014/main" id="{3B3C96FF-1B5C-BA01-0E7F-89214342C664}"/>
              </a:ext>
            </a:extLst>
          </p:cNvPr>
          <p:cNvSpPr txBox="1"/>
          <p:nvPr/>
        </p:nvSpPr>
        <p:spPr>
          <a:xfrm>
            <a:off x="3614138" y="1669523"/>
            <a:ext cx="5086349" cy="2735334"/>
          </a:xfrm>
          <a:prstGeom prst="rect">
            <a:avLst/>
          </a:prstGeom>
          <a:noFill/>
        </p:spPr>
        <p:txBody>
          <a:bodyPr wrap="square" lIns="0" tIns="0" rIns="0" bIns="0" rtlCol="0">
            <a:noAutofit/>
          </a:bodyPr>
          <a:lstStyle/>
          <a:p>
            <a:pPr marL="130969" indent="-130969">
              <a:spcAft>
                <a:spcPts val="1350"/>
              </a:spcAft>
              <a:buFont typeface="Arial" panose="020B0604020202020204" pitchFamily="34" charset="0"/>
              <a:buChar char="•"/>
            </a:pPr>
            <a:r>
              <a:rPr lang="en-US" sz="1800" dirty="0">
                <a:solidFill>
                  <a:srgbClr val="1A4420"/>
                </a:solidFill>
                <a:latin typeface="Lexend Light" pitchFamily="2" charset="77"/>
                <a:ea typeface="Verdana" panose="020B0604030504040204" pitchFamily="34" charset="0"/>
                <a:cs typeface="Verdana" panose="020B0604030504040204" pitchFamily="34" charset="0"/>
              </a:rPr>
              <a:t>Supporting info here</a:t>
            </a:r>
          </a:p>
          <a:p>
            <a:pPr marL="130969" indent="-130969">
              <a:spcAft>
                <a:spcPts val="1350"/>
              </a:spcAft>
              <a:buFont typeface="Arial" panose="020B0604020202020204" pitchFamily="34" charset="0"/>
              <a:buChar char="•"/>
            </a:pPr>
            <a:r>
              <a:rPr lang="en-US" sz="1800" dirty="0">
                <a:solidFill>
                  <a:srgbClr val="1A4420"/>
                </a:solidFill>
                <a:latin typeface="Lexend Light" pitchFamily="2" charset="77"/>
                <a:ea typeface="Verdana" panose="020B0604030504040204" pitchFamily="34" charset="0"/>
                <a:cs typeface="Verdana" panose="020B0604030504040204" pitchFamily="34" charset="0"/>
              </a:rPr>
              <a:t>Supporting info here</a:t>
            </a:r>
          </a:p>
          <a:p>
            <a:pPr marL="130969" indent="-130969">
              <a:spcAft>
                <a:spcPts val="1350"/>
              </a:spcAft>
              <a:buFont typeface="Arial" panose="020B0604020202020204" pitchFamily="34" charset="0"/>
              <a:buChar char="•"/>
            </a:pPr>
            <a:r>
              <a:rPr lang="en-US" sz="1800" dirty="0">
                <a:solidFill>
                  <a:srgbClr val="1A4420"/>
                </a:solidFill>
                <a:latin typeface="Lexend Light" pitchFamily="2" charset="77"/>
                <a:ea typeface="Verdana" panose="020B0604030504040204" pitchFamily="34" charset="0"/>
                <a:cs typeface="Verdana" panose="020B0604030504040204" pitchFamily="34" charset="0"/>
              </a:rPr>
              <a:t>Supporting info here</a:t>
            </a:r>
          </a:p>
          <a:p>
            <a:pPr marL="130969" indent="-130969">
              <a:spcAft>
                <a:spcPts val="1350"/>
              </a:spcAft>
              <a:buFont typeface="Arial" panose="020B0604020202020204" pitchFamily="34" charset="0"/>
              <a:buChar char="•"/>
            </a:pPr>
            <a:r>
              <a:rPr lang="en-US" sz="1800" dirty="0">
                <a:solidFill>
                  <a:srgbClr val="1A4420"/>
                </a:solidFill>
                <a:latin typeface="Lexend Light" pitchFamily="2" charset="77"/>
                <a:ea typeface="Verdana" panose="020B0604030504040204" pitchFamily="34" charset="0"/>
                <a:cs typeface="Verdana" panose="020B0604030504040204" pitchFamily="34" charset="0"/>
              </a:rPr>
              <a:t>Supporting info here</a:t>
            </a:r>
          </a:p>
          <a:p>
            <a:pPr marL="130969" indent="-130969">
              <a:spcAft>
                <a:spcPts val="1350"/>
              </a:spcAft>
              <a:buFont typeface="Arial" panose="020B0604020202020204" pitchFamily="34" charset="0"/>
              <a:buChar char="•"/>
            </a:pPr>
            <a:endParaRPr lang="en-US" sz="1800" dirty="0">
              <a:cs typeface="Arial" panose="020B0604020202020204" pitchFamily="34" charset="0"/>
            </a:endParaRPr>
          </a:p>
        </p:txBody>
      </p:sp>
      <p:graphicFrame>
        <p:nvGraphicFramePr>
          <p:cNvPr id="6" name="Table 34">
            <a:extLst>
              <a:ext uri="{FF2B5EF4-FFF2-40B4-BE49-F238E27FC236}">
                <a16:creationId xmlns:a16="http://schemas.microsoft.com/office/drawing/2014/main" id="{52F80D18-93A9-E8D4-6A50-D4BEB293E1FF}"/>
              </a:ext>
            </a:extLst>
          </p:cNvPr>
          <p:cNvGraphicFramePr>
            <a:graphicFrameLocks noGrp="1"/>
          </p:cNvGraphicFramePr>
          <p:nvPr>
            <p:extLst>
              <p:ext uri="{D42A27DB-BD31-4B8C-83A1-F6EECF244321}">
                <p14:modId xmlns:p14="http://schemas.microsoft.com/office/powerpoint/2010/main" val="335808035"/>
              </p:ext>
            </p:extLst>
          </p:nvPr>
        </p:nvGraphicFramePr>
        <p:xfrm>
          <a:off x="401412" y="1962149"/>
          <a:ext cx="2416628" cy="1752598"/>
        </p:xfrm>
        <a:graphic>
          <a:graphicData uri="http://schemas.openxmlformats.org/drawingml/2006/table">
            <a:tbl>
              <a:tblPr>
                <a:tableStyleId>{2D5ABB26-0587-4C30-8999-92F81FD0307C}</a:tableStyleId>
              </a:tblPr>
              <a:tblGrid>
                <a:gridCol w="2416628">
                  <a:extLst>
                    <a:ext uri="{9D8B030D-6E8A-4147-A177-3AD203B41FA5}">
                      <a16:colId xmlns:a16="http://schemas.microsoft.com/office/drawing/2014/main" val="438648504"/>
                    </a:ext>
                  </a:extLst>
                </a:gridCol>
              </a:tblGrid>
              <a:tr h="8762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solidFill>
                            <a:srgbClr val="FFFFFF"/>
                          </a:solidFill>
                          <a:latin typeface="Lexend Light" pitchFamily="2" charset="77"/>
                          <a:ea typeface="Verdana" panose="020B0604030504040204" pitchFamily="34" charset="0"/>
                          <a:cs typeface="Verdana" panose="020B0604030504040204" pitchFamily="34" charset="0"/>
                        </a:rPr>
                        <a:t>Optional statistic or details to support</a:t>
                      </a:r>
                    </a:p>
                  </a:txBody>
                  <a:tcPr marL="68580" marR="68580" marT="34290" marB="34290" anchor="ctr">
                    <a:lnT w="12700" cap="flat" cmpd="sng" algn="ctr">
                      <a:solidFill>
                        <a:srgbClr val="FEFEFE"/>
                      </a:solidFill>
                      <a:prstDash val="solid"/>
                      <a:round/>
                      <a:headEnd type="none" w="med" len="med"/>
                      <a:tailEnd type="none" w="med" len="med"/>
                    </a:lnT>
                    <a:lnB w="12700" cap="flat" cmpd="sng" algn="ctr">
                      <a:solidFill>
                        <a:srgbClr val="FEFEFE"/>
                      </a:solidFill>
                      <a:prstDash val="solid"/>
                      <a:round/>
                      <a:headEnd type="none" w="med" len="med"/>
                      <a:tailEnd type="none" w="med" len="med"/>
                    </a:lnB>
                  </a:tcPr>
                </a:tc>
                <a:extLst>
                  <a:ext uri="{0D108BD9-81ED-4DB2-BD59-A6C34878D82A}">
                    <a16:rowId xmlns:a16="http://schemas.microsoft.com/office/drawing/2014/main" val="4061265802"/>
                  </a:ext>
                </a:extLst>
              </a:tr>
              <a:tr h="8762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solidFill>
                            <a:srgbClr val="FFFFFF"/>
                          </a:solidFill>
                          <a:latin typeface="Lexend Light" pitchFamily="2" charset="77"/>
                          <a:ea typeface="Verdana" panose="020B0604030504040204" pitchFamily="34" charset="0"/>
                          <a:cs typeface="Verdana" panose="020B0604030504040204" pitchFamily="34" charset="0"/>
                        </a:rPr>
                        <a:t>Optional statistic or details to support</a:t>
                      </a:r>
                    </a:p>
                  </a:txBody>
                  <a:tcPr marL="68580" marR="68580" marT="34290" marB="34290" anchor="ctr">
                    <a:lnT w="12700" cap="flat" cmpd="sng" algn="ctr">
                      <a:solidFill>
                        <a:srgbClr val="FEFEFE"/>
                      </a:solidFill>
                      <a:prstDash val="solid"/>
                      <a:round/>
                      <a:headEnd type="none" w="med" len="med"/>
                      <a:tailEnd type="none" w="med" len="med"/>
                    </a:lnT>
                    <a:lnB w="12700" cap="flat" cmpd="sng" algn="ctr">
                      <a:solidFill>
                        <a:srgbClr val="FEFEFE"/>
                      </a:solidFill>
                      <a:prstDash val="solid"/>
                      <a:round/>
                      <a:headEnd type="none" w="med" len="med"/>
                      <a:tailEnd type="none" w="med" len="med"/>
                    </a:lnB>
                  </a:tcPr>
                </a:tc>
                <a:extLst>
                  <a:ext uri="{0D108BD9-81ED-4DB2-BD59-A6C34878D82A}">
                    <a16:rowId xmlns:a16="http://schemas.microsoft.com/office/drawing/2014/main" val="4057108305"/>
                  </a:ext>
                </a:extLst>
              </a:tr>
            </a:tbl>
          </a:graphicData>
        </a:graphic>
      </p:graphicFrame>
      <p:sp>
        <p:nvSpPr>
          <p:cNvPr id="9" name="TextBox 8">
            <a:extLst>
              <a:ext uri="{FF2B5EF4-FFF2-40B4-BE49-F238E27FC236}">
                <a16:creationId xmlns:a16="http://schemas.microsoft.com/office/drawing/2014/main" id="{F4CC63B5-5A08-8139-17A0-090CE58A322F}"/>
              </a:ext>
            </a:extLst>
          </p:cNvPr>
          <p:cNvSpPr txBox="1"/>
          <p:nvPr/>
        </p:nvSpPr>
        <p:spPr>
          <a:xfrm>
            <a:off x="3543300" y="579379"/>
            <a:ext cx="5429250" cy="685799"/>
          </a:xfrm>
          <a:prstGeom prst="rect">
            <a:avLst/>
          </a:prstGeom>
        </p:spPr>
        <p:txBody>
          <a:bodyPr vert="horz" lIns="0" tIns="0" rIns="0" bIns="0" rtlCol="0" anchor="b">
            <a:noAutofit/>
          </a:bodyPr>
          <a:lstStyle>
            <a:defPPr>
              <a:defRPr lang="en-US"/>
            </a:defPPr>
            <a:lvl1pPr>
              <a:lnSpc>
                <a:spcPct val="100000"/>
              </a:lnSpc>
              <a:spcBef>
                <a:spcPct val="0"/>
              </a:spcBef>
              <a:buNone/>
              <a:defRPr sz="3600">
                <a:ea typeface="+mj-lt"/>
                <a:cs typeface="+mj-lt"/>
              </a:defRPr>
            </a:lvl1pPr>
          </a:lstStyle>
          <a:p>
            <a:r>
              <a:rPr lang="en-US" sz="2400" dirty="0">
                <a:solidFill>
                  <a:srgbClr val="1A4420"/>
                </a:solidFill>
                <a:latin typeface="Lexend Light" pitchFamily="2" charset="77"/>
                <a:ea typeface="Verdana" panose="020B0604030504040204" pitchFamily="34" charset="0"/>
                <a:cs typeface="Verdana" panose="020B0604030504040204" pitchFamily="34" charset="0"/>
              </a:rPr>
              <a:t>Enter your headline here</a:t>
            </a:r>
          </a:p>
        </p:txBody>
      </p:sp>
      <p:pic>
        <p:nvPicPr>
          <p:cNvPr id="4" name="Picture 3">
            <a:extLst>
              <a:ext uri="{FF2B5EF4-FFF2-40B4-BE49-F238E27FC236}">
                <a16:creationId xmlns:a16="http://schemas.microsoft.com/office/drawing/2014/main" id="{C3969AA5-8427-CE60-D73E-D3DF300801ED}"/>
              </a:ext>
            </a:extLst>
          </p:cNvPr>
          <p:cNvPicPr>
            <a:picLocks noChangeAspect="1"/>
          </p:cNvPicPr>
          <p:nvPr/>
        </p:nvPicPr>
        <p:blipFill>
          <a:blip r:embed="rId3"/>
          <a:stretch>
            <a:fillRect/>
          </a:stretch>
        </p:blipFill>
        <p:spPr>
          <a:xfrm>
            <a:off x="1303097" y="1265178"/>
            <a:ext cx="613256" cy="532439"/>
          </a:xfrm>
          <a:prstGeom prst="rect">
            <a:avLst/>
          </a:prstGeom>
        </p:spPr>
      </p:pic>
    </p:spTree>
    <p:extLst>
      <p:ext uri="{BB962C8B-B14F-4D97-AF65-F5344CB8AC3E}">
        <p14:creationId xmlns:p14="http://schemas.microsoft.com/office/powerpoint/2010/main" val="1588510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B9371-5718-597E-B42D-729F9A71078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448824D-1877-3E03-AF0B-A32066CFC89B}"/>
              </a:ext>
            </a:extLst>
          </p:cNvPr>
          <p:cNvSpPr>
            <a:spLocks noGrp="1"/>
          </p:cNvSpPr>
          <p:nvPr>
            <p:ph idx="13"/>
          </p:nvPr>
        </p:nvSpPr>
        <p:spPr/>
        <p:txBody>
          <a:bodyPr/>
          <a:lstStyle/>
          <a:p>
            <a:endParaRPr lang="en-US"/>
          </a:p>
        </p:txBody>
      </p:sp>
    </p:spTree>
    <p:extLst>
      <p:ext uri="{BB962C8B-B14F-4D97-AF65-F5344CB8AC3E}">
        <p14:creationId xmlns:p14="http://schemas.microsoft.com/office/powerpoint/2010/main" val="367576966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5C4ED-9F53-619B-A029-D13A66EC11C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1A620FD-6118-41CF-8500-D5C2AC7DBBD3}"/>
              </a:ext>
            </a:extLst>
          </p:cNvPr>
          <p:cNvSpPr/>
          <p:nvPr/>
        </p:nvSpPr>
        <p:spPr>
          <a:xfrm>
            <a:off x="0" y="1"/>
            <a:ext cx="3219450" cy="5143499"/>
          </a:xfrm>
          <a:prstGeom prst="rect">
            <a:avLst/>
          </a:prstGeom>
          <a:solidFill>
            <a:srgbClr val="1A4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Oval 4">
            <a:extLst>
              <a:ext uri="{FF2B5EF4-FFF2-40B4-BE49-F238E27FC236}">
                <a16:creationId xmlns:a16="http://schemas.microsoft.com/office/drawing/2014/main" id="{6B138982-F016-518B-931A-513B5C601110}"/>
              </a:ext>
            </a:extLst>
          </p:cNvPr>
          <p:cNvSpPr/>
          <p:nvPr/>
        </p:nvSpPr>
        <p:spPr>
          <a:xfrm>
            <a:off x="485414" y="239316"/>
            <a:ext cx="680124" cy="680124"/>
          </a:xfrm>
          <a:prstGeom prst="ellips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pPr>
            <a:r>
              <a:rPr lang="en-US" sz="900" dirty="0">
                <a:solidFill>
                  <a:schemeClr val="lt1">
                    <a:alpha val="20000"/>
                  </a:schemeClr>
                </a:solidFill>
                <a:latin typeface="Lexend Light" pitchFamily="2" charset="77"/>
                <a:ea typeface="Verdana" panose="020B0604030504040204" pitchFamily="34" charset="0"/>
                <a:cs typeface="Verdana" panose="020B0604030504040204" pitchFamily="34" charset="0"/>
              </a:rPr>
              <a:t>Text here</a:t>
            </a:r>
          </a:p>
        </p:txBody>
      </p:sp>
      <p:sp>
        <p:nvSpPr>
          <p:cNvPr id="7" name="Oval 6">
            <a:extLst>
              <a:ext uri="{FF2B5EF4-FFF2-40B4-BE49-F238E27FC236}">
                <a16:creationId xmlns:a16="http://schemas.microsoft.com/office/drawing/2014/main" id="{DBC896FE-FC4F-2B22-03D5-6367EB6F4E93}"/>
              </a:ext>
            </a:extLst>
          </p:cNvPr>
          <p:cNvSpPr/>
          <p:nvPr/>
        </p:nvSpPr>
        <p:spPr>
          <a:xfrm>
            <a:off x="1269663" y="239316"/>
            <a:ext cx="680124" cy="680124"/>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pPr>
            <a:r>
              <a:rPr lang="en-US" sz="900" dirty="0">
                <a:solidFill>
                  <a:srgbClr val="1A4420"/>
                </a:solidFill>
                <a:latin typeface="Lexend Light" pitchFamily="2" charset="77"/>
                <a:ea typeface="Verdana" panose="020B0604030504040204" pitchFamily="34" charset="0"/>
                <a:cs typeface="Verdana" panose="020B0604030504040204" pitchFamily="34" charset="0"/>
              </a:rPr>
              <a:t>Text here</a:t>
            </a:r>
          </a:p>
        </p:txBody>
      </p:sp>
      <p:sp>
        <p:nvSpPr>
          <p:cNvPr id="8" name="Oval 7">
            <a:extLst>
              <a:ext uri="{FF2B5EF4-FFF2-40B4-BE49-F238E27FC236}">
                <a16:creationId xmlns:a16="http://schemas.microsoft.com/office/drawing/2014/main" id="{7ACC7BB1-57C8-D85A-405B-ECFD5FB7436D}"/>
              </a:ext>
            </a:extLst>
          </p:cNvPr>
          <p:cNvSpPr/>
          <p:nvPr/>
        </p:nvSpPr>
        <p:spPr>
          <a:xfrm>
            <a:off x="2053912" y="239316"/>
            <a:ext cx="680124" cy="680124"/>
          </a:xfrm>
          <a:prstGeom prst="ellips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pPr>
            <a:r>
              <a:rPr lang="en-US" sz="900" dirty="0">
                <a:solidFill>
                  <a:schemeClr val="lt1">
                    <a:alpha val="20000"/>
                  </a:schemeClr>
                </a:solidFill>
                <a:latin typeface="Lexend Light" pitchFamily="2" charset="77"/>
                <a:ea typeface="Verdana" panose="020B0604030504040204" pitchFamily="34" charset="0"/>
                <a:cs typeface="Verdana" panose="020B0604030504040204" pitchFamily="34" charset="0"/>
              </a:rPr>
              <a:t>Text here</a:t>
            </a:r>
          </a:p>
        </p:txBody>
      </p:sp>
      <p:sp>
        <p:nvSpPr>
          <p:cNvPr id="3" name="TextBox 2">
            <a:extLst>
              <a:ext uri="{FF2B5EF4-FFF2-40B4-BE49-F238E27FC236}">
                <a16:creationId xmlns:a16="http://schemas.microsoft.com/office/drawing/2014/main" id="{140EE832-977E-0BFB-3D39-2B6CEEA64150}"/>
              </a:ext>
            </a:extLst>
          </p:cNvPr>
          <p:cNvSpPr txBox="1"/>
          <p:nvPr/>
        </p:nvSpPr>
        <p:spPr>
          <a:xfrm>
            <a:off x="3614138" y="1669523"/>
            <a:ext cx="5086349" cy="2735334"/>
          </a:xfrm>
          <a:prstGeom prst="rect">
            <a:avLst/>
          </a:prstGeom>
          <a:noFill/>
        </p:spPr>
        <p:txBody>
          <a:bodyPr wrap="square" lIns="0" tIns="0" rIns="0" bIns="0" rtlCol="0">
            <a:noAutofit/>
          </a:bodyPr>
          <a:lstStyle/>
          <a:p>
            <a:pPr marL="130969" indent="-130969">
              <a:spcAft>
                <a:spcPts val="1350"/>
              </a:spcAft>
              <a:buFont typeface="Arial" panose="020B0604020202020204" pitchFamily="34" charset="0"/>
              <a:buChar char="•"/>
            </a:pPr>
            <a:r>
              <a:rPr lang="en-US" sz="1800" dirty="0">
                <a:solidFill>
                  <a:srgbClr val="1A4420"/>
                </a:solidFill>
                <a:latin typeface="Lexend Light" pitchFamily="2" charset="77"/>
                <a:ea typeface="Verdana" panose="020B0604030504040204" pitchFamily="34" charset="0"/>
                <a:cs typeface="Verdana" panose="020B0604030504040204" pitchFamily="34" charset="0"/>
              </a:rPr>
              <a:t>Supporting info here</a:t>
            </a:r>
          </a:p>
          <a:p>
            <a:pPr marL="130969" indent="-130969">
              <a:spcAft>
                <a:spcPts val="1350"/>
              </a:spcAft>
              <a:buFont typeface="Arial" panose="020B0604020202020204" pitchFamily="34" charset="0"/>
              <a:buChar char="•"/>
            </a:pPr>
            <a:r>
              <a:rPr lang="en-US" sz="1800" dirty="0">
                <a:solidFill>
                  <a:srgbClr val="1A4420"/>
                </a:solidFill>
                <a:latin typeface="Lexend Light" pitchFamily="2" charset="77"/>
                <a:ea typeface="Verdana" panose="020B0604030504040204" pitchFamily="34" charset="0"/>
                <a:cs typeface="Verdana" panose="020B0604030504040204" pitchFamily="34" charset="0"/>
              </a:rPr>
              <a:t>Supporting info here</a:t>
            </a:r>
          </a:p>
          <a:p>
            <a:pPr marL="130969" indent="-130969">
              <a:spcAft>
                <a:spcPts val="1350"/>
              </a:spcAft>
              <a:buFont typeface="Arial" panose="020B0604020202020204" pitchFamily="34" charset="0"/>
              <a:buChar char="•"/>
            </a:pPr>
            <a:r>
              <a:rPr lang="en-US" sz="1800" dirty="0">
                <a:solidFill>
                  <a:srgbClr val="1A4420"/>
                </a:solidFill>
                <a:latin typeface="Lexend Light" pitchFamily="2" charset="77"/>
                <a:ea typeface="Verdana" panose="020B0604030504040204" pitchFamily="34" charset="0"/>
                <a:cs typeface="Verdana" panose="020B0604030504040204" pitchFamily="34" charset="0"/>
              </a:rPr>
              <a:t>Supporting info here</a:t>
            </a:r>
          </a:p>
          <a:p>
            <a:pPr marL="130969" indent="-130969">
              <a:spcAft>
                <a:spcPts val="1350"/>
              </a:spcAft>
              <a:buFont typeface="Arial" panose="020B0604020202020204" pitchFamily="34" charset="0"/>
              <a:buChar char="•"/>
            </a:pPr>
            <a:r>
              <a:rPr lang="en-US" sz="1800" dirty="0">
                <a:solidFill>
                  <a:srgbClr val="1A4420"/>
                </a:solidFill>
                <a:latin typeface="Lexend Light" pitchFamily="2" charset="77"/>
                <a:ea typeface="Verdana" panose="020B0604030504040204" pitchFamily="34" charset="0"/>
                <a:cs typeface="Verdana" panose="020B0604030504040204" pitchFamily="34" charset="0"/>
              </a:rPr>
              <a:t>Supporting info here</a:t>
            </a:r>
          </a:p>
          <a:p>
            <a:pPr marL="130969" indent="-130969">
              <a:spcAft>
                <a:spcPts val="1350"/>
              </a:spcAft>
              <a:buFont typeface="Arial" panose="020B0604020202020204" pitchFamily="34" charset="0"/>
              <a:buChar char="•"/>
            </a:pPr>
            <a:endParaRPr lang="en-US" sz="1800" dirty="0">
              <a:cs typeface="Arial" panose="020B0604020202020204" pitchFamily="34" charset="0"/>
            </a:endParaRPr>
          </a:p>
        </p:txBody>
      </p:sp>
      <p:graphicFrame>
        <p:nvGraphicFramePr>
          <p:cNvPr id="6" name="Table 34">
            <a:extLst>
              <a:ext uri="{FF2B5EF4-FFF2-40B4-BE49-F238E27FC236}">
                <a16:creationId xmlns:a16="http://schemas.microsoft.com/office/drawing/2014/main" id="{B76380AD-97D7-DF07-37A7-D8AD2C8FB29F}"/>
              </a:ext>
            </a:extLst>
          </p:cNvPr>
          <p:cNvGraphicFramePr>
            <a:graphicFrameLocks noGrp="1"/>
          </p:cNvGraphicFramePr>
          <p:nvPr/>
        </p:nvGraphicFramePr>
        <p:xfrm>
          <a:off x="401412" y="1962149"/>
          <a:ext cx="2416628" cy="1752598"/>
        </p:xfrm>
        <a:graphic>
          <a:graphicData uri="http://schemas.openxmlformats.org/drawingml/2006/table">
            <a:tbl>
              <a:tblPr>
                <a:tableStyleId>{2D5ABB26-0587-4C30-8999-92F81FD0307C}</a:tableStyleId>
              </a:tblPr>
              <a:tblGrid>
                <a:gridCol w="2416628">
                  <a:extLst>
                    <a:ext uri="{9D8B030D-6E8A-4147-A177-3AD203B41FA5}">
                      <a16:colId xmlns:a16="http://schemas.microsoft.com/office/drawing/2014/main" val="438648504"/>
                    </a:ext>
                  </a:extLst>
                </a:gridCol>
              </a:tblGrid>
              <a:tr h="8762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solidFill>
                            <a:srgbClr val="FFFFFF"/>
                          </a:solidFill>
                          <a:latin typeface="Lexend Light" pitchFamily="2" charset="77"/>
                          <a:ea typeface="Verdana" panose="020B0604030504040204" pitchFamily="34" charset="0"/>
                          <a:cs typeface="Verdana" panose="020B0604030504040204" pitchFamily="34" charset="0"/>
                        </a:rPr>
                        <a:t>Optional statistic or details to support</a:t>
                      </a:r>
                    </a:p>
                  </a:txBody>
                  <a:tcPr marL="68580" marR="68580" marT="34290" marB="34290" anchor="ctr">
                    <a:lnT w="12700" cap="flat" cmpd="sng" algn="ctr">
                      <a:solidFill>
                        <a:srgbClr val="FEFEFE"/>
                      </a:solidFill>
                      <a:prstDash val="solid"/>
                      <a:round/>
                      <a:headEnd type="none" w="med" len="med"/>
                      <a:tailEnd type="none" w="med" len="med"/>
                    </a:lnT>
                    <a:lnB w="12700" cap="flat" cmpd="sng" algn="ctr">
                      <a:solidFill>
                        <a:srgbClr val="FEFEFE"/>
                      </a:solidFill>
                      <a:prstDash val="solid"/>
                      <a:round/>
                      <a:headEnd type="none" w="med" len="med"/>
                      <a:tailEnd type="none" w="med" len="med"/>
                    </a:lnB>
                  </a:tcPr>
                </a:tc>
                <a:extLst>
                  <a:ext uri="{0D108BD9-81ED-4DB2-BD59-A6C34878D82A}">
                    <a16:rowId xmlns:a16="http://schemas.microsoft.com/office/drawing/2014/main" val="4061265802"/>
                  </a:ext>
                </a:extLst>
              </a:tr>
              <a:tr h="8762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solidFill>
                            <a:srgbClr val="FFFFFF"/>
                          </a:solidFill>
                          <a:latin typeface="Lexend Light" pitchFamily="2" charset="77"/>
                          <a:ea typeface="Verdana" panose="020B0604030504040204" pitchFamily="34" charset="0"/>
                          <a:cs typeface="Verdana" panose="020B0604030504040204" pitchFamily="34" charset="0"/>
                        </a:rPr>
                        <a:t>Optional statistic or details to support</a:t>
                      </a:r>
                    </a:p>
                  </a:txBody>
                  <a:tcPr marL="68580" marR="68580" marT="34290" marB="34290" anchor="ctr">
                    <a:lnT w="12700" cap="flat" cmpd="sng" algn="ctr">
                      <a:solidFill>
                        <a:srgbClr val="FEFEFE"/>
                      </a:solidFill>
                      <a:prstDash val="solid"/>
                      <a:round/>
                      <a:headEnd type="none" w="med" len="med"/>
                      <a:tailEnd type="none" w="med" len="med"/>
                    </a:lnT>
                    <a:lnB w="12700" cap="flat" cmpd="sng" algn="ctr">
                      <a:solidFill>
                        <a:srgbClr val="FEFEFE"/>
                      </a:solidFill>
                      <a:prstDash val="solid"/>
                      <a:round/>
                      <a:headEnd type="none" w="med" len="med"/>
                      <a:tailEnd type="none" w="med" len="med"/>
                    </a:lnB>
                  </a:tcPr>
                </a:tc>
                <a:extLst>
                  <a:ext uri="{0D108BD9-81ED-4DB2-BD59-A6C34878D82A}">
                    <a16:rowId xmlns:a16="http://schemas.microsoft.com/office/drawing/2014/main" val="4057108305"/>
                  </a:ext>
                </a:extLst>
              </a:tr>
            </a:tbl>
          </a:graphicData>
        </a:graphic>
      </p:graphicFrame>
      <p:sp>
        <p:nvSpPr>
          <p:cNvPr id="9" name="TextBox 8">
            <a:extLst>
              <a:ext uri="{FF2B5EF4-FFF2-40B4-BE49-F238E27FC236}">
                <a16:creationId xmlns:a16="http://schemas.microsoft.com/office/drawing/2014/main" id="{734B1EAE-6F04-2DDD-D2B8-986FA55DD71C}"/>
              </a:ext>
            </a:extLst>
          </p:cNvPr>
          <p:cNvSpPr txBox="1"/>
          <p:nvPr/>
        </p:nvSpPr>
        <p:spPr>
          <a:xfrm>
            <a:off x="3543300" y="579379"/>
            <a:ext cx="5429250" cy="685799"/>
          </a:xfrm>
          <a:prstGeom prst="rect">
            <a:avLst/>
          </a:prstGeom>
        </p:spPr>
        <p:txBody>
          <a:bodyPr vert="horz" lIns="0" tIns="0" rIns="0" bIns="0" rtlCol="0" anchor="b">
            <a:noAutofit/>
          </a:bodyPr>
          <a:lstStyle>
            <a:defPPr>
              <a:defRPr lang="en-US"/>
            </a:defPPr>
            <a:lvl1pPr>
              <a:lnSpc>
                <a:spcPct val="100000"/>
              </a:lnSpc>
              <a:spcBef>
                <a:spcPct val="0"/>
              </a:spcBef>
              <a:buNone/>
              <a:defRPr sz="3600">
                <a:ea typeface="+mj-lt"/>
                <a:cs typeface="+mj-lt"/>
              </a:defRPr>
            </a:lvl1pPr>
          </a:lstStyle>
          <a:p>
            <a:r>
              <a:rPr lang="en-US" sz="2700" dirty="0">
                <a:solidFill>
                  <a:srgbClr val="1A4420"/>
                </a:solidFill>
                <a:latin typeface="Sprouts Forager" pitchFamily="2" charset="0"/>
                <a:ea typeface="Verdana" panose="020B0604030504040204" pitchFamily="34" charset="0"/>
                <a:cs typeface="Verdana" panose="020B0604030504040204" pitchFamily="34" charset="0"/>
              </a:rPr>
              <a:t>Enter your headline here</a:t>
            </a:r>
          </a:p>
        </p:txBody>
      </p:sp>
      <p:pic>
        <p:nvPicPr>
          <p:cNvPr id="4" name="Picture 3">
            <a:extLst>
              <a:ext uri="{FF2B5EF4-FFF2-40B4-BE49-F238E27FC236}">
                <a16:creationId xmlns:a16="http://schemas.microsoft.com/office/drawing/2014/main" id="{D402B310-550B-5BAF-5EBC-822B4532C656}"/>
              </a:ext>
            </a:extLst>
          </p:cNvPr>
          <p:cNvPicPr>
            <a:picLocks noChangeAspect="1"/>
          </p:cNvPicPr>
          <p:nvPr/>
        </p:nvPicPr>
        <p:blipFill>
          <a:blip r:embed="rId3"/>
          <a:stretch>
            <a:fillRect/>
          </a:stretch>
        </p:blipFill>
        <p:spPr>
          <a:xfrm>
            <a:off x="1303097" y="1265178"/>
            <a:ext cx="613256" cy="532439"/>
          </a:xfrm>
          <a:prstGeom prst="rect">
            <a:avLst/>
          </a:prstGeom>
        </p:spPr>
      </p:pic>
    </p:spTree>
    <p:extLst>
      <p:ext uri="{BB962C8B-B14F-4D97-AF65-F5344CB8AC3E}">
        <p14:creationId xmlns:p14="http://schemas.microsoft.com/office/powerpoint/2010/main" val="203771199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9213E8-5603-9690-078A-A29BAE7CA7C6}"/>
              </a:ext>
            </a:extLst>
          </p:cNvPr>
          <p:cNvSpPr/>
          <p:nvPr/>
        </p:nvSpPr>
        <p:spPr>
          <a:xfrm>
            <a:off x="-3361" y="1"/>
            <a:ext cx="3219450" cy="5143499"/>
          </a:xfrm>
          <a:prstGeom prst="rect">
            <a:avLst/>
          </a:prstGeom>
          <a:solidFill>
            <a:srgbClr val="A1CD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 name="Picture 3">
            <a:extLst>
              <a:ext uri="{FF2B5EF4-FFF2-40B4-BE49-F238E27FC236}">
                <a16:creationId xmlns:a16="http://schemas.microsoft.com/office/drawing/2014/main" id="{009E1A1C-D218-461E-BA13-488D198F13EE}"/>
              </a:ext>
            </a:extLst>
          </p:cNvPr>
          <p:cNvPicPr>
            <a:picLocks noChangeAspect="1"/>
          </p:cNvPicPr>
          <p:nvPr/>
        </p:nvPicPr>
        <p:blipFill>
          <a:blip r:embed="rId3"/>
          <a:stretch>
            <a:fillRect/>
          </a:stretch>
        </p:blipFill>
        <p:spPr>
          <a:xfrm>
            <a:off x="1117567" y="1248566"/>
            <a:ext cx="828857" cy="529058"/>
          </a:xfrm>
          <a:prstGeom prst="rect">
            <a:avLst/>
          </a:prstGeom>
        </p:spPr>
      </p:pic>
      <p:sp>
        <p:nvSpPr>
          <p:cNvPr id="7" name="Oval 6">
            <a:extLst>
              <a:ext uri="{FF2B5EF4-FFF2-40B4-BE49-F238E27FC236}">
                <a16:creationId xmlns:a16="http://schemas.microsoft.com/office/drawing/2014/main" id="{A49A8E31-92AE-C0E9-0E7B-11AB965E3DFD}"/>
              </a:ext>
            </a:extLst>
          </p:cNvPr>
          <p:cNvSpPr/>
          <p:nvPr/>
        </p:nvSpPr>
        <p:spPr>
          <a:xfrm>
            <a:off x="2053912" y="239316"/>
            <a:ext cx="680124" cy="680124"/>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pPr>
            <a:r>
              <a:rPr lang="en-US" sz="900" dirty="0">
                <a:solidFill>
                  <a:srgbClr val="A1CD3A"/>
                </a:solidFill>
                <a:latin typeface="Lexend Light" pitchFamily="2" charset="77"/>
                <a:ea typeface="Verdana" panose="020B0604030504040204" pitchFamily="34" charset="0"/>
                <a:cs typeface="Verdana" panose="020B0604030504040204" pitchFamily="34" charset="0"/>
              </a:rPr>
              <a:t>Text here</a:t>
            </a:r>
          </a:p>
        </p:txBody>
      </p:sp>
      <p:sp>
        <p:nvSpPr>
          <p:cNvPr id="6" name="Oval 5">
            <a:extLst>
              <a:ext uri="{FF2B5EF4-FFF2-40B4-BE49-F238E27FC236}">
                <a16:creationId xmlns:a16="http://schemas.microsoft.com/office/drawing/2014/main" id="{B51EF3FB-D53A-F778-ED6A-BD28E13C6F38}"/>
              </a:ext>
            </a:extLst>
          </p:cNvPr>
          <p:cNvSpPr/>
          <p:nvPr/>
        </p:nvSpPr>
        <p:spPr>
          <a:xfrm>
            <a:off x="485414" y="239316"/>
            <a:ext cx="680124" cy="680124"/>
          </a:xfrm>
          <a:prstGeom prst="ellips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pPr>
            <a:r>
              <a:rPr lang="en-US" sz="900" dirty="0">
                <a:solidFill>
                  <a:schemeClr val="lt1">
                    <a:alpha val="20000"/>
                  </a:schemeClr>
                </a:solidFill>
                <a:latin typeface="Lexend Light" pitchFamily="2" charset="77"/>
                <a:ea typeface="Verdana" panose="020B0604030504040204" pitchFamily="34" charset="0"/>
                <a:cs typeface="Verdana" panose="020B0604030504040204" pitchFamily="34" charset="0"/>
              </a:rPr>
              <a:t>Text here</a:t>
            </a:r>
          </a:p>
        </p:txBody>
      </p:sp>
      <p:sp>
        <p:nvSpPr>
          <p:cNvPr id="8" name="Oval 7">
            <a:extLst>
              <a:ext uri="{FF2B5EF4-FFF2-40B4-BE49-F238E27FC236}">
                <a16:creationId xmlns:a16="http://schemas.microsoft.com/office/drawing/2014/main" id="{2B9E2303-F0AC-D3D1-403D-0DB4FEED202F}"/>
              </a:ext>
            </a:extLst>
          </p:cNvPr>
          <p:cNvSpPr/>
          <p:nvPr/>
        </p:nvSpPr>
        <p:spPr>
          <a:xfrm>
            <a:off x="1269663" y="239316"/>
            <a:ext cx="680124" cy="680124"/>
          </a:xfrm>
          <a:prstGeom prst="ellips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pPr>
            <a:r>
              <a:rPr lang="en-US" sz="900" dirty="0">
                <a:solidFill>
                  <a:schemeClr val="lt1">
                    <a:alpha val="20000"/>
                  </a:schemeClr>
                </a:solidFill>
                <a:latin typeface="Lexend Light" pitchFamily="2" charset="77"/>
                <a:ea typeface="Verdana" panose="020B0604030504040204" pitchFamily="34" charset="0"/>
                <a:cs typeface="Verdana" panose="020B0604030504040204" pitchFamily="34" charset="0"/>
              </a:rPr>
              <a:t>Text here</a:t>
            </a:r>
          </a:p>
        </p:txBody>
      </p:sp>
      <p:sp>
        <p:nvSpPr>
          <p:cNvPr id="3" name="TextBox 2">
            <a:extLst>
              <a:ext uri="{FF2B5EF4-FFF2-40B4-BE49-F238E27FC236}">
                <a16:creationId xmlns:a16="http://schemas.microsoft.com/office/drawing/2014/main" id="{70E8B324-0886-C3DB-BB6F-1CF71DA73E01}"/>
              </a:ext>
            </a:extLst>
          </p:cNvPr>
          <p:cNvSpPr txBox="1"/>
          <p:nvPr/>
        </p:nvSpPr>
        <p:spPr>
          <a:xfrm>
            <a:off x="3614138" y="1669523"/>
            <a:ext cx="5086349" cy="2735334"/>
          </a:xfrm>
          <a:prstGeom prst="rect">
            <a:avLst/>
          </a:prstGeom>
          <a:noFill/>
        </p:spPr>
        <p:txBody>
          <a:bodyPr wrap="square" lIns="0" tIns="0" rIns="0" bIns="0" rtlCol="0">
            <a:noAutofit/>
          </a:bodyPr>
          <a:lstStyle/>
          <a:p>
            <a:pPr marL="130969" indent="-130969">
              <a:spcAft>
                <a:spcPts val="1350"/>
              </a:spcAft>
              <a:buFont typeface="Arial" panose="020B0604020202020204" pitchFamily="34" charset="0"/>
              <a:buChar char="•"/>
            </a:pPr>
            <a:r>
              <a:rPr lang="en-US" sz="1800" dirty="0">
                <a:solidFill>
                  <a:srgbClr val="1A4420"/>
                </a:solidFill>
                <a:latin typeface="Lexend Light" pitchFamily="2" charset="77"/>
                <a:ea typeface="Verdana" panose="020B0604030504040204" pitchFamily="34" charset="0"/>
                <a:cs typeface="Verdana" panose="020B0604030504040204" pitchFamily="34" charset="0"/>
              </a:rPr>
              <a:t>Supporting info here</a:t>
            </a:r>
          </a:p>
          <a:p>
            <a:pPr marL="130969" indent="-130969">
              <a:spcAft>
                <a:spcPts val="1350"/>
              </a:spcAft>
              <a:buFont typeface="Arial" panose="020B0604020202020204" pitchFamily="34" charset="0"/>
              <a:buChar char="•"/>
            </a:pPr>
            <a:r>
              <a:rPr lang="en-US" sz="1800" dirty="0">
                <a:solidFill>
                  <a:srgbClr val="1A4420"/>
                </a:solidFill>
                <a:latin typeface="Lexend Light" pitchFamily="2" charset="77"/>
                <a:ea typeface="Verdana" panose="020B0604030504040204" pitchFamily="34" charset="0"/>
                <a:cs typeface="Verdana" panose="020B0604030504040204" pitchFamily="34" charset="0"/>
              </a:rPr>
              <a:t>Supporting info here</a:t>
            </a:r>
          </a:p>
          <a:p>
            <a:pPr marL="130969" indent="-130969">
              <a:spcAft>
                <a:spcPts val="1350"/>
              </a:spcAft>
              <a:buFont typeface="Arial" panose="020B0604020202020204" pitchFamily="34" charset="0"/>
              <a:buChar char="•"/>
            </a:pPr>
            <a:r>
              <a:rPr lang="en-US" sz="1800" dirty="0">
                <a:solidFill>
                  <a:srgbClr val="1A4420"/>
                </a:solidFill>
                <a:latin typeface="Lexend Light" pitchFamily="2" charset="77"/>
                <a:ea typeface="Verdana" panose="020B0604030504040204" pitchFamily="34" charset="0"/>
                <a:cs typeface="Verdana" panose="020B0604030504040204" pitchFamily="34" charset="0"/>
              </a:rPr>
              <a:t>Supporting info here</a:t>
            </a:r>
          </a:p>
          <a:p>
            <a:pPr marL="130969" indent="-130969">
              <a:spcAft>
                <a:spcPts val="1350"/>
              </a:spcAft>
              <a:buFont typeface="Arial" panose="020B0604020202020204" pitchFamily="34" charset="0"/>
              <a:buChar char="•"/>
            </a:pPr>
            <a:r>
              <a:rPr lang="en-US" sz="1800" dirty="0">
                <a:solidFill>
                  <a:srgbClr val="1A4420"/>
                </a:solidFill>
                <a:latin typeface="Lexend Light" pitchFamily="2" charset="77"/>
                <a:ea typeface="Verdana" panose="020B0604030504040204" pitchFamily="34" charset="0"/>
                <a:cs typeface="Verdana" panose="020B0604030504040204" pitchFamily="34" charset="0"/>
              </a:rPr>
              <a:t>Supporting info here</a:t>
            </a:r>
          </a:p>
          <a:p>
            <a:pPr marL="130969" indent="-130969">
              <a:spcAft>
                <a:spcPts val="1350"/>
              </a:spcAft>
              <a:buFont typeface="Arial" panose="020B0604020202020204" pitchFamily="34" charset="0"/>
              <a:buChar char="•"/>
            </a:pPr>
            <a:endParaRPr lang="en-US" sz="1800" dirty="0">
              <a:cs typeface="Arial" panose="020B0604020202020204" pitchFamily="34" charset="0"/>
            </a:endParaRPr>
          </a:p>
        </p:txBody>
      </p:sp>
      <p:graphicFrame>
        <p:nvGraphicFramePr>
          <p:cNvPr id="5" name="Table 34">
            <a:extLst>
              <a:ext uri="{FF2B5EF4-FFF2-40B4-BE49-F238E27FC236}">
                <a16:creationId xmlns:a16="http://schemas.microsoft.com/office/drawing/2014/main" id="{8D75890E-3965-0832-B668-11E3C2F0F31E}"/>
              </a:ext>
            </a:extLst>
          </p:cNvPr>
          <p:cNvGraphicFramePr>
            <a:graphicFrameLocks noGrp="1"/>
          </p:cNvGraphicFramePr>
          <p:nvPr>
            <p:extLst>
              <p:ext uri="{D42A27DB-BD31-4B8C-83A1-F6EECF244321}">
                <p14:modId xmlns:p14="http://schemas.microsoft.com/office/powerpoint/2010/main" val="4222527925"/>
              </p:ext>
            </p:extLst>
          </p:nvPr>
        </p:nvGraphicFramePr>
        <p:xfrm>
          <a:off x="401412" y="1962149"/>
          <a:ext cx="2416628" cy="1752598"/>
        </p:xfrm>
        <a:graphic>
          <a:graphicData uri="http://schemas.openxmlformats.org/drawingml/2006/table">
            <a:tbl>
              <a:tblPr>
                <a:tableStyleId>{2D5ABB26-0587-4C30-8999-92F81FD0307C}</a:tableStyleId>
              </a:tblPr>
              <a:tblGrid>
                <a:gridCol w="2416628">
                  <a:extLst>
                    <a:ext uri="{9D8B030D-6E8A-4147-A177-3AD203B41FA5}">
                      <a16:colId xmlns:a16="http://schemas.microsoft.com/office/drawing/2014/main" val="438648504"/>
                    </a:ext>
                  </a:extLst>
                </a:gridCol>
              </a:tblGrid>
              <a:tr h="8762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solidFill>
                            <a:schemeClr val="accent3"/>
                          </a:solidFill>
                          <a:latin typeface="Lexend Light" pitchFamily="2" charset="77"/>
                          <a:ea typeface="Verdana" panose="020B0604030504040204" pitchFamily="34" charset="0"/>
                          <a:cs typeface="Verdana" panose="020B0604030504040204" pitchFamily="34" charset="0"/>
                        </a:rPr>
                        <a:t>Optional statistic or details to support</a:t>
                      </a:r>
                    </a:p>
                  </a:txBody>
                  <a:tcPr marL="68580" marR="68580" marT="34290" marB="34290" anchor="ct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4061265802"/>
                  </a:ext>
                </a:extLst>
              </a:tr>
              <a:tr h="8762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solidFill>
                            <a:schemeClr val="accent3"/>
                          </a:solidFill>
                          <a:latin typeface="Lexend Light" pitchFamily="2" charset="77"/>
                          <a:ea typeface="Verdana" panose="020B0604030504040204" pitchFamily="34" charset="0"/>
                          <a:cs typeface="Verdana" panose="020B0604030504040204" pitchFamily="34" charset="0"/>
                        </a:rPr>
                        <a:t>Optional statistic or details to support</a:t>
                      </a:r>
                    </a:p>
                  </a:txBody>
                  <a:tcPr marL="68580" marR="68580" marT="34290" marB="34290" anchor="ct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4057108305"/>
                  </a:ext>
                </a:extLst>
              </a:tr>
            </a:tbl>
          </a:graphicData>
        </a:graphic>
      </p:graphicFrame>
      <p:sp>
        <p:nvSpPr>
          <p:cNvPr id="9" name="TextBox 8">
            <a:extLst>
              <a:ext uri="{FF2B5EF4-FFF2-40B4-BE49-F238E27FC236}">
                <a16:creationId xmlns:a16="http://schemas.microsoft.com/office/drawing/2014/main" id="{F9C20E66-A7F9-2A1D-89F7-E06F5A2E8097}"/>
              </a:ext>
            </a:extLst>
          </p:cNvPr>
          <p:cNvSpPr txBox="1"/>
          <p:nvPr/>
        </p:nvSpPr>
        <p:spPr>
          <a:xfrm>
            <a:off x="3543300" y="395743"/>
            <a:ext cx="5429250" cy="685799"/>
          </a:xfrm>
          <a:prstGeom prst="rect">
            <a:avLst/>
          </a:prstGeom>
        </p:spPr>
        <p:txBody>
          <a:bodyPr vert="horz" lIns="0" tIns="0" rIns="0" bIns="0" rtlCol="0" anchor="b">
            <a:noAutofit/>
          </a:bodyPr>
          <a:lstStyle>
            <a:defPPr>
              <a:defRPr lang="en-US"/>
            </a:defPPr>
            <a:lvl1pPr>
              <a:lnSpc>
                <a:spcPct val="100000"/>
              </a:lnSpc>
              <a:spcBef>
                <a:spcPct val="0"/>
              </a:spcBef>
              <a:buNone/>
              <a:defRPr sz="3600">
                <a:ea typeface="+mj-lt"/>
                <a:cs typeface="+mj-lt"/>
              </a:defRPr>
            </a:lvl1pPr>
          </a:lstStyle>
          <a:p>
            <a:r>
              <a:rPr lang="en-US" sz="2400" dirty="0">
                <a:solidFill>
                  <a:srgbClr val="1A4420"/>
                </a:solidFill>
                <a:latin typeface="Lexend Light" pitchFamily="2" charset="77"/>
                <a:ea typeface="Verdana" panose="020B0604030504040204" pitchFamily="34" charset="0"/>
                <a:cs typeface="Verdana" panose="020B0604030504040204" pitchFamily="34" charset="0"/>
              </a:rPr>
              <a:t>Enter your headline here</a:t>
            </a:r>
          </a:p>
        </p:txBody>
      </p:sp>
    </p:spTree>
    <p:extLst>
      <p:ext uri="{BB962C8B-B14F-4D97-AF65-F5344CB8AC3E}">
        <p14:creationId xmlns:p14="http://schemas.microsoft.com/office/powerpoint/2010/main" val="39007855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29D91-6D16-E035-19AC-DB5B6D8D9A4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C7DC3F3-14B8-0BA2-49CD-21369BEE0553}"/>
              </a:ext>
            </a:extLst>
          </p:cNvPr>
          <p:cNvSpPr/>
          <p:nvPr/>
        </p:nvSpPr>
        <p:spPr>
          <a:xfrm>
            <a:off x="-3361" y="1"/>
            <a:ext cx="3219450" cy="5143499"/>
          </a:xfrm>
          <a:prstGeom prst="rect">
            <a:avLst/>
          </a:prstGeom>
          <a:solidFill>
            <a:srgbClr val="A1CD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 name="Picture 3">
            <a:extLst>
              <a:ext uri="{FF2B5EF4-FFF2-40B4-BE49-F238E27FC236}">
                <a16:creationId xmlns:a16="http://schemas.microsoft.com/office/drawing/2014/main" id="{D7E71049-42F7-595C-9126-75C739ACEBCE}"/>
              </a:ext>
            </a:extLst>
          </p:cNvPr>
          <p:cNvPicPr>
            <a:picLocks noChangeAspect="1"/>
          </p:cNvPicPr>
          <p:nvPr/>
        </p:nvPicPr>
        <p:blipFill>
          <a:blip r:embed="rId3"/>
          <a:stretch>
            <a:fillRect/>
          </a:stretch>
        </p:blipFill>
        <p:spPr>
          <a:xfrm>
            <a:off x="1117567" y="1248566"/>
            <a:ext cx="828857" cy="529058"/>
          </a:xfrm>
          <a:prstGeom prst="rect">
            <a:avLst/>
          </a:prstGeom>
        </p:spPr>
      </p:pic>
      <p:sp>
        <p:nvSpPr>
          <p:cNvPr id="7" name="Oval 6">
            <a:extLst>
              <a:ext uri="{FF2B5EF4-FFF2-40B4-BE49-F238E27FC236}">
                <a16:creationId xmlns:a16="http://schemas.microsoft.com/office/drawing/2014/main" id="{6FF34397-0CB4-D532-AB3E-1FFDBA7E2D8C}"/>
              </a:ext>
            </a:extLst>
          </p:cNvPr>
          <p:cNvSpPr/>
          <p:nvPr/>
        </p:nvSpPr>
        <p:spPr>
          <a:xfrm>
            <a:off x="2053912" y="239316"/>
            <a:ext cx="680124" cy="680124"/>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pPr>
            <a:r>
              <a:rPr lang="en-US" sz="900" dirty="0">
                <a:solidFill>
                  <a:srgbClr val="A1CD3A"/>
                </a:solidFill>
                <a:latin typeface="Lexend Light" pitchFamily="2" charset="77"/>
                <a:ea typeface="Verdana" panose="020B0604030504040204" pitchFamily="34" charset="0"/>
                <a:cs typeface="Verdana" panose="020B0604030504040204" pitchFamily="34" charset="0"/>
              </a:rPr>
              <a:t>Text here</a:t>
            </a:r>
          </a:p>
        </p:txBody>
      </p:sp>
      <p:sp>
        <p:nvSpPr>
          <p:cNvPr id="6" name="Oval 5">
            <a:extLst>
              <a:ext uri="{FF2B5EF4-FFF2-40B4-BE49-F238E27FC236}">
                <a16:creationId xmlns:a16="http://schemas.microsoft.com/office/drawing/2014/main" id="{63163162-91B5-CA61-E90B-A43D5AE0B7FC}"/>
              </a:ext>
            </a:extLst>
          </p:cNvPr>
          <p:cNvSpPr/>
          <p:nvPr/>
        </p:nvSpPr>
        <p:spPr>
          <a:xfrm>
            <a:off x="485414" y="239316"/>
            <a:ext cx="680124" cy="680124"/>
          </a:xfrm>
          <a:prstGeom prst="ellips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pPr>
            <a:r>
              <a:rPr lang="en-US" sz="900" dirty="0">
                <a:solidFill>
                  <a:schemeClr val="lt1">
                    <a:alpha val="20000"/>
                  </a:schemeClr>
                </a:solidFill>
                <a:latin typeface="Lexend Light" pitchFamily="2" charset="77"/>
                <a:ea typeface="Verdana" panose="020B0604030504040204" pitchFamily="34" charset="0"/>
                <a:cs typeface="Verdana" panose="020B0604030504040204" pitchFamily="34" charset="0"/>
              </a:rPr>
              <a:t>Text here</a:t>
            </a:r>
          </a:p>
        </p:txBody>
      </p:sp>
      <p:sp>
        <p:nvSpPr>
          <p:cNvPr id="8" name="Oval 7">
            <a:extLst>
              <a:ext uri="{FF2B5EF4-FFF2-40B4-BE49-F238E27FC236}">
                <a16:creationId xmlns:a16="http://schemas.microsoft.com/office/drawing/2014/main" id="{6747F493-9604-70B5-768B-260B37712E85}"/>
              </a:ext>
            </a:extLst>
          </p:cNvPr>
          <p:cNvSpPr/>
          <p:nvPr/>
        </p:nvSpPr>
        <p:spPr>
          <a:xfrm>
            <a:off x="1269663" y="239316"/>
            <a:ext cx="680124" cy="680124"/>
          </a:xfrm>
          <a:prstGeom prst="ellips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pPr>
            <a:r>
              <a:rPr lang="en-US" sz="900" dirty="0">
                <a:solidFill>
                  <a:schemeClr val="lt1">
                    <a:alpha val="20000"/>
                  </a:schemeClr>
                </a:solidFill>
                <a:latin typeface="Lexend Light" pitchFamily="2" charset="77"/>
                <a:ea typeface="Verdana" panose="020B0604030504040204" pitchFamily="34" charset="0"/>
                <a:cs typeface="Verdana" panose="020B0604030504040204" pitchFamily="34" charset="0"/>
              </a:rPr>
              <a:t>Text here</a:t>
            </a:r>
          </a:p>
        </p:txBody>
      </p:sp>
      <p:sp>
        <p:nvSpPr>
          <p:cNvPr id="3" name="TextBox 2">
            <a:extLst>
              <a:ext uri="{FF2B5EF4-FFF2-40B4-BE49-F238E27FC236}">
                <a16:creationId xmlns:a16="http://schemas.microsoft.com/office/drawing/2014/main" id="{EF74C0BC-4BC3-803D-0FAF-48C4EF7380D3}"/>
              </a:ext>
            </a:extLst>
          </p:cNvPr>
          <p:cNvSpPr txBox="1"/>
          <p:nvPr/>
        </p:nvSpPr>
        <p:spPr>
          <a:xfrm>
            <a:off x="3614138" y="1669523"/>
            <a:ext cx="5086349" cy="2735334"/>
          </a:xfrm>
          <a:prstGeom prst="rect">
            <a:avLst/>
          </a:prstGeom>
          <a:noFill/>
        </p:spPr>
        <p:txBody>
          <a:bodyPr wrap="square" lIns="0" tIns="0" rIns="0" bIns="0" rtlCol="0">
            <a:noAutofit/>
          </a:bodyPr>
          <a:lstStyle/>
          <a:p>
            <a:pPr marL="130969" indent="-130969">
              <a:spcAft>
                <a:spcPts val="1350"/>
              </a:spcAft>
              <a:buFont typeface="Arial" panose="020B0604020202020204" pitchFamily="34" charset="0"/>
              <a:buChar char="•"/>
            </a:pPr>
            <a:r>
              <a:rPr lang="en-US" sz="1800" dirty="0">
                <a:solidFill>
                  <a:srgbClr val="1A4420"/>
                </a:solidFill>
                <a:latin typeface="Lexend Light" pitchFamily="2" charset="77"/>
                <a:ea typeface="Verdana" panose="020B0604030504040204" pitchFamily="34" charset="0"/>
                <a:cs typeface="Verdana" panose="020B0604030504040204" pitchFamily="34" charset="0"/>
              </a:rPr>
              <a:t>Supporting info here</a:t>
            </a:r>
          </a:p>
          <a:p>
            <a:pPr marL="130969" indent="-130969">
              <a:spcAft>
                <a:spcPts val="1350"/>
              </a:spcAft>
              <a:buFont typeface="Arial" panose="020B0604020202020204" pitchFamily="34" charset="0"/>
              <a:buChar char="•"/>
            </a:pPr>
            <a:r>
              <a:rPr lang="en-US" sz="1800" dirty="0">
                <a:solidFill>
                  <a:srgbClr val="1A4420"/>
                </a:solidFill>
                <a:latin typeface="Lexend Light" pitchFamily="2" charset="77"/>
                <a:ea typeface="Verdana" panose="020B0604030504040204" pitchFamily="34" charset="0"/>
                <a:cs typeface="Verdana" panose="020B0604030504040204" pitchFamily="34" charset="0"/>
              </a:rPr>
              <a:t>Supporting info here</a:t>
            </a:r>
          </a:p>
          <a:p>
            <a:pPr marL="130969" indent="-130969">
              <a:spcAft>
                <a:spcPts val="1350"/>
              </a:spcAft>
              <a:buFont typeface="Arial" panose="020B0604020202020204" pitchFamily="34" charset="0"/>
              <a:buChar char="•"/>
            </a:pPr>
            <a:r>
              <a:rPr lang="en-US" sz="1800" dirty="0">
                <a:solidFill>
                  <a:srgbClr val="1A4420"/>
                </a:solidFill>
                <a:latin typeface="Lexend Light" pitchFamily="2" charset="77"/>
                <a:ea typeface="Verdana" panose="020B0604030504040204" pitchFamily="34" charset="0"/>
                <a:cs typeface="Verdana" panose="020B0604030504040204" pitchFamily="34" charset="0"/>
              </a:rPr>
              <a:t>Supporting info here</a:t>
            </a:r>
          </a:p>
          <a:p>
            <a:pPr marL="130969" indent="-130969">
              <a:spcAft>
                <a:spcPts val="1350"/>
              </a:spcAft>
              <a:buFont typeface="Arial" panose="020B0604020202020204" pitchFamily="34" charset="0"/>
              <a:buChar char="•"/>
            </a:pPr>
            <a:r>
              <a:rPr lang="en-US" sz="1800" dirty="0">
                <a:solidFill>
                  <a:srgbClr val="1A4420"/>
                </a:solidFill>
                <a:latin typeface="Lexend Light" pitchFamily="2" charset="77"/>
                <a:ea typeface="Verdana" panose="020B0604030504040204" pitchFamily="34" charset="0"/>
                <a:cs typeface="Verdana" panose="020B0604030504040204" pitchFamily="34" charset="0"/>
              </a:rPr>
              <a:t>Supporting info here</a:t>
            </a:r>
          </a:p>
          <a:p>
            <a:pPr marL="130969" indent="-130969">
              <a:spcAft>
                <a:spcPts val="1350"/>
              </a:spcAft>
              <a:buFont typeface="Arial" panose="020B0604020202020204" pitchFamily="34" charset="0"/>
              <a:buChar char="•"/>
            </a:pPr>
            <a:endParaRPr lang="en-US" sz="1800" dirty="0">
              <a:cs typeface="Arial" panose="020B0604020202020204" pitchFamily="34" charset="0"/>
            </a:endParaRPr>
          </a:p>
        </p:txBody>
      </p:sp>
      <p:graphicFrame>
        <p:nvGraphicFramePr>
          <p:cNvPr id="5" name="Table 34">
            <a:extLst>
              <a:ext uri="{FF2B5EF4-FFF2-40B4-BE49-F238E27FC236}">
                <a16:creationId xmlns:a16="http://schemas.microsoft.com/office/drawing/2014/main" id="{E75ADFAE-DBFD-12D3-FAE5-53BD78387873}"/>
              </a:ext>
            </a:extLst>
          </p:cNvPr>
          <p:cNvGraphicFramePr>
            <a:graphicFrameLocks noGrp="1"/>
          </p:cNvGraphicFramePr>
          <p:nvPr/>
        </p:nvGraphicFramePr>
        <p:xfrm>
          <a:off x="401412" y="1962149"/>
          <a:ext cx="2416628" cy="1752598"/>
        </p:xfrm>
        <a:graphic>
          <a:graphicData uri="http://schemas.openxmlformats.org/drawingml/2006/table">
            <a:tbl>
              <a:tblPr>
                <a:tableStyleId>{2D5ABB26-0587-4C30-8999-92F81FD0307C}</a:tableStyleId>
              </a:tblPr>
              <a:tblGrid>
                <a:gridCol w="2416628">
                  <a:extLst>
                    <a:ext uri="{9D8B030D-6E8A-4147-A177-3AD203B41FA5}">
                      <a16:colId xmlns:a16="http://schemas.microsoft.com/office/drawing/2014/main" val="438648504"/>
                    </a:ext>
                  </a:extLst>
                </a:gridCol>
              </a:tblGrid>
              <a:tr h="8762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solidFill>
                            <a:schemeClr val="accent3"/>
                          </a:solidFill>
                          <a:latin typeface="Lexend Light" pitchFamily="2" charset="77"/>
                          <a:ea typeface="Verdana" panose="020B0604030504040204" pitchFamily="34" charset="0"/>
                          <a:cs typeface="Verdana" panose="020B0604030504040204" pitchFamily="34" charset="0"/>
                        </a:rPr>
                        <a:t>Optional statistic or details to support</a:t>
                      </a:r>
                    </a:p>
                  </a:txBody>
                  <a:tcPr marL="68580" marR="68580" marT="34290" marB="34290" anchor="ct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4061265802"/>
                  </a:ext>
                </a:extLst>
              </a:tr>
              <a:tr h="8762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solidFill>
                            <a:schemeClr val="accent3"/>
                          </a:solidFill>
                          <a:latin typeface="Lexend Light" pitchFamily="2" charset="77"/>
                          <a:ea typeface="Verdana" panose="020B0604030504040204" pitchFamily="34" charset="0"/>
                          <a:cs typeface="Verdana" panose="020B0604030504040204" pitchFamily="34" charset="0"/>
                        </a:rPr>
                        <a:t>Optional statistic or details to support</a:t>
                      </a:r>
                    </a:p>
                  </a:txBody>
                  <a:tcPr marL="68580" marR="68580" marT="34290" marB="34290" anchor="ct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4057108305"/>
                  </a:ext>
                </a:extLst>
              </a:tr>
            </a:tbl>
          </a:graphicData>
        </a:graphic>
      </p:graphicFrame>
      <p:sp>
        <p:nvSpPr>
          <p:cNvPr id="9" name="TextBox 8">
            <a:extLst>
              <a:ext uri="{FF2B5EF4-FFF2-40B4-BE49-F238E27FC236}">
                <a16:creationId xmlns:a16="http://schemas.microsoft.com/office/drawing/2014/main" id="{5B60EFF9-CAE1-87EA-4703-467411CB5285}"/>
              </a:ext>
            </a:extLst>
          </p:cNvPr>
          <p:cNvSpPr txBox="1"/>
          <p:nvPr/>
        </p:nvSpPr>
        <p:spPr>
          <a:xfrm>
            <a:off x="3543300" y="395743"/>
            <a:ext cx="5429250" cy="685799"/>
          </a:xfrm>
          <a:prstGeom prst="rect">
            <a:avLst/>
          </a:prstGeom>
        </p:spPr>
        <p:txBody>
          <a:bodyPr vert="horz" lIns="0" tIns="0" rIns="0" bIns="0" rtlCol="0" anchor="b">
            <a:noAutofit/>
          </a:bodyPr>
          <a:lstStyle>
            <a:defPPr>
              <a:defRPr lang="en-US"/>
            </a:defPPr>
            <a:lvl1pPr>
              <a:lnSpc>
                <a:spcPct val="100000"/>
              </a:lnSpc>
              <a:spcBef>
                <a:spcPct val="0"/>
              </a:spcBef>
              <a:buNone/>
              <a:defRPr sz="3600">
                <a:ea typeface="+mj-lt"/>
                <a:cs typeface="+mj-lt"/>
              </a:defRPr>
            </a:lvl1pPr>
          </a:lstStyle>
          <a:p>
            <a:r>
              <a:rPr lang="en-US" sz="2700" dirty="0">
                <a:solidFill>
                  <a:srgbClr val="1A4420"/>
                </a:solidFill>
                <a:latin typeface="Sprouts Forager" pitchFamily="2" charset="0"/>
                <a:ea typeface="Verdana" panose="020B0604030504040204" pitchFamily="34" charset="0"/>
                <a:cs typeface="Verdana" panose="020B0604030504040204" pitchFamily="34" charset="0"/>
              </a:rPr>
              <a:t>Enter your headline here</a:t>
            </a:r>
          </a:p>
        </p:txBody>
      </p:sp>
    </p:spTree>
    <p:extLst>
      <p:ext uri="{BB962C8B-B14F-4D97-AF65-F5344CB8AC3E}">
        <p14:creationId xmlns:p14="http://schemas.microsoft.com/office/powerpoint/2010/main" val="400709375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6EDE376-31B1-6F00-C40C-39FBB78BBAD7}"/>
              </a:ext>
            </a:extLst>
          </p:cNvPr>
          <p:cNvSpPr txBox="1"/>
          <p:nvPr/>
        </p:nvSpPr>
        <p:spPr>
          <a:xfrm>
            <a:off x="592931" y="3028281"/>
            <a:ext cx="1692843" cy="715580"/>
          </a:xfrm>
          <a:prstGeom prst="rect">
            <a:avLst/>
          </a:prstGeom>
          <a:noFill/>
        </p:spPr>
        <p:txBody>
          <a:bodyPr wrap="square" lIns="0" tIns="0" rIns="0" bIns="0" rtlCol="0">
            <a:noAutofit/>
          </a:bodyPr>
          <a:lstStyle/>
          <a:p>
            <a:pPr algn="ctr"/>
            <a:r>
              <a:rPr lang="en-US" sz="2000" dirty="0">
                <a:solidFill>
                  <a:srgbClr val="1A4420"/>
                </a:solidFill>
                <a:latin typeface="Lexend Light" pitchFamily="2" charset="77"/>
                <a:ea typeface="Verdana" panose="020B0604030504040204" pitchFamily="34" charset="0"/>
                <a:cs typeface="Verdana" panose="020B0604030504040204" pitchFamily="34" charset="0"/>
              </a:rPr>
              <a:t>Text</a:t>
            </a:r>
            <a:br>
              <a:rPr lang="en-US" sz="1050" dirty="0">
                <a:solidFill>
                  <a:srgbClr val="1A4420"/>
                </a:solidFill>
                <a:latin typeface="Lexend Light" pitchFamily="2" charset="77"/>
                <a:ea typeface="Verdana" panose="020B0604030504040204" pitchFamily="34" charset="0"/>
                <a:cs typeface="Verdana" panose="020B0604030504040204" pitchFamily="34" charset="0"/>
              </a:rPr>
            </a:br>
            <a:r>
              <a:rPr lang="en-US" sz="1600"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sp>
        <p:nvSpPr>
          <p:cNvPr id="7" name="TextBox 6">
            <a:extLst>
              <a:ext uri="{FF2B5EF4-FFF2-40B4-BE49-F238E27FC236}">
                <a16:creationId xmlns:a16="http://schemas.microsoft.com/office/drawing/2014/main" id="{4411FB17-C97A-C1AE-3F02-4135EDAD7043}"/>
              </a:ext>
            </a:extLst>
          </p:cNvPr>
          <p:cNvSpPr txBox="1"/>
          <p:nvPr/>
        </p:nvSpPr>
        <p:spPr>
          <a:xfrm>
            <a:off x="457200" y="342901"/>
            <a:ext cx="7188118" cy="685799"/>
          </a:xfrm>
          <a:prstGeom prst="rect">
            <a:avLst/>
          </a:prstGeom>
        </p:spPr>
        <p:txBody>
          <a:bodyPr vert="horz" lIns="0" tIns="0" rIns="0" bIns="0" rtlCol="0" anchor="b">
            <a:noAutofit/>
          </a:bodyPr>
          <a:lstStyle>
            <a:defPPr>
              <a:defRPr lang="en-US"/>
            </a:defPPr>
            <a:lvl1pPr>
              <a:lnSpc>
                <a:spcPct val="100000"/>
              </a:lnSpc>
              <a:spcBef>
                <a:spcPct val="0"/>
              </a:spcBef>
              <a:buNone/>
              <a:defRPr sz="3600">
                <a:ea typeface="+mj-lt"/>
                <a:cs typeface="+mj-lt"/>
              </a:defRPr>
            </a:lvl1pPr>
          </a:lstStyle>
          <a:p>
            <a:r>
              <a:rPr lang="en-US" sz="2400" dirty="0">
                <a:solidFill>
                  <a:srgbClr val="1A4420"/>
                </a:solidFill>
                <a:latin typeface="Lexend Light" pitchFamily="2" charset="77"/>
                <a:ea typeface="Verdana" panose="020B0604030504040204" pitchFamily="34" charset="0"/>
                <a:cs typeface="Verdana" panose="020B0604030504040204" pitchFamily="34" charset="0"/>
              </a:rPr>
              <a:t>Enter your headline here</a:t>
            </a:r>
          </a:p>
        </p:txBody>
      </p:sp>
      <p:pic>
        <p:nvPicPr>
          <p:cNvPr id="8" name="Picture 7">
            <a:extLst>
              <a:ext uri="{FF2B5EF4-FFF2-40B4-BE49-F238E27FC236}">
                <a16:creationId xmlns:a16="http://schemas.microsoft.com/office/drawing/2014/main" id="{47F4A978-BD10-08CB-7CA0-0D13E6C94740}"/>
              </a:ext>
            </a:extLst>
          </p:cNvPr>
          <p:cNvPicPr>
            <a:picLocks noChangeAspect="1"/>
          </p:cNvPicPr>
          <p:nvPr/>
        </p:nvPicPr>
        <p:blipFill>
          <a:blip r:embed="rId3"/>
          <a:stretch>
            <a:fillRect/>
          </a:stretch>
        </p:blipFill>
        <p:spPr>
          <a:xfrm>
            <a:off x="925858" y="1881763"/>
            <a:ext cx="1142087" cy="934286"/>
          </a:xfrm>
          <a:prstGeom prst="rect">
            <a:avLst/>
          </a:prstGeom>
        </p:spPr>
      </p:pic>
      <p:sp>
        <p:nvSpPr>
          <p:cNvPr id="9" name="Oval 8">
            <a:extLst>
              <a:ext uri="{FF2B5EF4-FFF2-40B4-BE49-F238E27FC236}">
                <a16:creationId xmlns:a16="http://schemas.microsoft.com/office/drawing/2014/main" id="{B1F277E0-5BA3-7AEE-159F-33D252371826}"/>
              </a:ext>
            </a:extLst>
          </p:cNvPr>
          <p:cNvSpPr/>
          <p:nvPr/>
        </p:nvSpPr>
        <p:spPr>
          <a:xfrm>
            <a:off x="857250" y="2051263"/>
            <a:ext cx="282212" cy="282212"/>
          </a:xfrm>
          <a:prstGeom prst="ellipse">
            <a:avLst/>
          </a:prstGeom>
          <a:solidFill>
            <a:srgbClr val="A1CD3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50" dirty="0">
                <a:solidFill>
                  <a:srgbClr val="1A4420"/>
                </a:solidFill>
                <a:latin typeface="Lexend Light" pitchFamily="2" charset="77"/>
                <a:ea typeface="Verdana" panose="020B0604030504040204" pitchFamily="34" charset="0"/>
                <a:cs typeface="Verdana" panose="020B0604030504040204" pitchFamily="34" charset="0"/>
              </a:rPr>
              <a:t>No.</a:t>
            </a:r>
          </a:p>
        </p:txBody>
      </p:sp>
      <p:sp>
        <p:nvSpPr>
          <p:cNvPr id="13" name="TextBox 12">
            <a:extLst>
              <a:ext uri="{FF2B5EF4-FFF2-40B4-BE49-F238E27FC236}">
                <a16:creationId xmlns:a16="http://schemas.microsoft.com/office/drawing/2014/main" id="{268BBEE0-AB0C-4ED5-F909-B2745B7BF3B9}"/>
              </a:ext>
            </a:extLst>
          </p:cNvPr>
          <p:cNvSpPr txBox="1"/>
          <p:nvPr/>
        </p:nvSpPr>
        <p:spPr>
          <a:xfrm>
            <a:off x="1355795" y="2106531"/>
            <a:ext cx="282212" cy="507831"/>
          </a:xfrm>
          <a:prstGeom prst="rect">
            <a:avLst/>
          </a:prstGeom>
          <a:noFill/>
        </p:spPr>
        <p:txBody>
          <a:bodyPr wrap="square">
            <a:spAutoFit/>
          </a:bodyPr>
          <a:lstStyle/>
          <a:p>
            <a:r>
              <a:rPr lang="en-US" sz="2700" b="1" dirty="0">
                <a:solidFill>
                  <a:srgbClr val="1A4420"/>
                </a:solidFill>
              </a:rPr>
              <a:t>1</a:t>
            </a:r>
            <a:endParaRPr lang="en-US" sz="2700" dirty="0">
              <a:solidFill>
                <a:srgbClr val="1A4420"/>
              </a:solidFill>
            </a:endParaRPr>
          </a:p>
        </p:txBody>
      </p:sp>
      <p:pic>
        <p:nvPicPr>
          <p:cNvPr id="14" name="Picture 13">
            <a:extLst>
              <a:ext uri="{FF2B5EF4-FFF2-40B4-BE49-F238E27FC236}">
                <a16:creationId xmlns:a16="http://schemas.microsoft.com/office/drawing/2014/main" id="{95E01730-D11B-E7FF-CF57-D6E728E71654}"/>
              </a:ext>
            </a:extLst>
          </p:cNvPr>
          <p:cNvPicPr>
            <a:picLocks noChangeAspect="1"/>
          </p:cNvPicPr>
          <p:nvPr/>
        </p:nvPicPr>
        <p:blipFill>
          <a:blip r:embed="rId3"/>
          <a:stretch>
            <a:fillRect/>
          </a:stretch>
        </p:blipFill>
        <p:spPr>
          <a:xfrm>
            <a:off x="2989618" y="1881763"/>
            <a:ext cx="1142087" cy="934286"/>
          </a:xfrm>
          <a:prstGeom prst="rect">
            <a:avLst/>
          </a:prstGeom>
        </p:spPr>
      </p:pic>
      <p:sp>
        <p:nvSpPr>
          <p:cNvPr id="15" name="Oval 14">
            <a:extLst>
              <a:ext uri="{FF2B5EF4-FFF2-40B4-BE49-F238E27FC236}">
                <a16:creationId xmlns:a16="http://schemas.microsoft.com/office/drawing/2014/main" id="{D2525BE2-5FED-1410-EA1F-934D69A3BD2E}"/>
              </a:ext>
            </a:extLst>
          </p:cNvPr>
          <p:cNvSpPr/>
          <p:nvPr/>
        </p:nvSpPr>
        <p:spPr>
          <a:xfrm>
            <a:off x="2921010" y="2051263"/>
            <a:ext cx="282212" cy="282212"/>
          </a:xfrm>
          <a:prstGeom prst="ellipse">
            <a:avLst/>
          </a:prstGeom>
          <a:solidFill>
            <a:srgbClr val="A1CD3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50" dirty="0">
                <a:solidFill>
                  <a:srgbClr val="1A4420"/>
                </a:solidFill>
                <a:latin typeface="Lexend Light" pitchFamily="2" charset="77"/>
                <a:ea typeface="Verdana" panose="020B0604030504040204" pitchFamily="34" charset="0"/>
                <a:cs typeface="Verdana" panose="020B0604030504040204" pitchFamily="34" charset="0"/>
              </a:rPr>
              <a:t>No.</a:t>
            </a:r>
          </a:p>
        </p:txBody>
      </p:sp>
      <p:sp>
        <p:nvSpPr>
          <p:cNvPr id="17" name="TextBox 16">
            <a:extLst>
              <a:ext uri="{FF2B5EF4-FFF2-40B4-BE49-F238E27FC236}">
                <a16:creationId xmlns:a16="http://schemas.microsoft.com/office/drawing/2014/main" id="{E8F24239-D9CE-3959-B7AD-8C4EB2D9C107}"/>
              </a:ext>
            </a:extLst>
          </p:cNvPr>
          <p:cNvSpPr txBox="1"/>
          <p:nvPr/>
        </p:nvSpPr>
        <p:spPr>
          <a:xfrm>
            <a:off x="3419555" y="2106531"/>
            <a:ext cx="282212" cy="507831"/>
          </a:xfrm>
          <a:prstGeom prst="rect">
            <a:avLst/>
          </a:prstGeom>
          <a:noFill/>
        </p:spPr>
        <p:txBody>
          <a:bodyPr wrap="square">
            <a:spAutoFit/>
          </a:bodyPr>
          <a:lstStyle/>
          <a:p>
            <a:r>
              <a:rPr lang="en-US" sz="2700" b="1" dirty="0">
                <a:solidFill>
                  <a:srgbClr val="1A4420"/>
                </a:solidFill>
              </a:rPr>
              <a:t>2</a:t>
            </a:r>
            <a:endParaRPr lang="en-US" sz="2700" dirty="0">
              <a:solidFill>
                <a:srgbClr val="1A4420"/>
              </a:solidFill>
            </a:endParaRPr>
          </a:p>
        </p:txBody>
      </p:sp>
      <p:pic>
        <p:nvPicPr>
          <p:cNvPr id="18" name="Picture 17">
            <a:extLst>
              <a:ext uri="{FF2B5EF4-FFF2-40B4-BE49-F238E27FC236}">
                <a16:creationId xmlns:a16="http://schemas.microsoft.com/office/drawing/2014/main" id="{504E8D74-849B-CAA9-B8E5-10A60CDF3371}"/>
              </a:ext>
            </a:extLst>
          </p:cNvPr>
          <p:cNvPicPr>
            <a:picLocks noChangeAspect="1"/>
          </p:cNvPicPr>
          <p:nvPr/>
        </p:nvPicPr>
        <p:blipFill>
          <a:blip r:embed="rId3"/>
          <a:stretch>
            <a:fillRect/>
          </a:stretch>
        </p:blipFill>
        <p:spPr>
          <a:xfrm>
            <a:off x="5076680" y="1881763"/>
            <a:ext cx="1142087" cy="934286"/>
          </a:xfrm>
          <a:prstGeom prst="rect">
            <a:avLst/>
          </a:prstGeom>
        </p:spPr>
      </p:pic>
      <p:sp>
        <p:nvSpPr>
          <p:cNvPr id="19" name="Oval 18">
            <a:extLst>
              <a:ext uri="{FF2B5EF4-FFF2-40B4-BE49-F238E27FC236}">
                <a16:creationId xmlns:a16="http://schemas.microsoft.com/office/drawing/2014/main" id="{E3C13797-9414-E117-E945-91F529F814B5}"/>
              </a:ext>
            </a:extLst>
          </p:cNvPr>
          <p:cNvSpPr/>
          <p:nvPr/>
        </p:nvSpPr>
        <p:spPr>
          <a:xfrm>
            <a:off x="5008072" y="2051263"/>
            <a:ext cx="282212" cy="282212"/>
          </a:xfrm>
          <a:prstGeom prst="ellipse">
            <a:avLst/>
          </a:prstGeom>
          <a:solidFill>
            <a:srgbClr val="A1CD3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50" dirty="0">
                <a:solidFill>
                  <a:srgbClr val="1A4420"/>
                </a:solidFill>
                <a:latin typeface="Lexend Light" pitchFamily="2" charset="77"/>
                <a:ea typeface="Verdana" panose="020B0604030504040204" pitchFamily="34" charset="0"/>
                <a:cs typeface="Verdana" panose="020B0604030504040204" pitchFamily="34" charset="0"/>
              </a:rPr>
              <a:t>No.</a:t>
            </a:r>
          </a:p>
        </p:txBody>
      </p:sp>
      <p:sp>
        <p:nvSpPr>
          <p:cNvPr id="20" name="TextBox 19">
            <a:extLst>
              <a:ext uri="{FF2B5EF4-FFF2-40B4-BE49-F238E27FC236}">
                <a16:creationId xmlns:a16="http://schemas.microsoft.com/office/drawing/2014/main" id="{453DD5CF-838F-108F-3C03-04A26EEB91D3}"/>
              </a:ext>
            </a:extLst>
          </p:cNvPr>
          <p:cNvSpPr txBox="1"/>
          <p:nvPr/>
        </p:nvSpPr>
        <p:spPr>
          <a:xfrm>
            <a:off x="5506617" y="2106531"/>
            <a:ext cx="282212" cy="507831"/>
          </a:xfrm>
          <a:prstGeom prst="rect">
            <a:avLst/>
          </a:prstGeom>
          <a:noFill/>
        </p:spPr>
        <p:txBody>
          <a:bodyPr wrap="square">
            <a:spAutoFit/>
          </a:bodyPr>
          <a:lstStyle/>
          <a:p>
            <a:r>
              <a:rPr lang="en-US" sz="2700" b="1" dirty="0">
                <a:solidFill>
                  <a:srgbClr val="1A4420"/>
                </a:solidFill>
              </a:rPr>
              <a:t>3</a:t>
            </a:r>
            <a:endParaRPr lang="en-US" sz="2700" dirty="0">
              <a:solidFill>
                <a:srgbClr val="1A4420"/>
              </a:solidFill>
            </a:endParaRPr>
          </a:p>
        </p:txBody>
      </p:sp>
      <p:pic>
        <p:nvPicPr>
          <p:cNvPr id="21" name="Picture 20">
            <a:extLst>
              <a:ext uri="{FF2B5EF4-FFF2-40B4-BE49-F238E27FC236}">
                <a16:creationId xmlns:a16="http://schemas.microsoft.com/office/drawing/2014/main" id="{2A3AA972-798E-29DB-C33E-046EC7222748}"/>
              </a:ext>
            </a:extLst>
          </p:cNvPr>
          <p:cNvPicPr>
            <a:picLocks noChangeAspect="1"/>
          </p:cNvPicPr>
          <p:nvPr/>
        </p:nvPicPr>
        <p:blipFill>
          <a:blip r:embed="rId3"/>
          <a:stretch>
            <a:fillRect/>
          </a:stretch>
        </p:blipFill>
        <p:spPr>
          <a:xfrm>
            <a:off x="7141085" y="1881763"/>
            <a:ext cx="1142087" cy="934286"/>
          </a:xfrm>
          <a:prstGeom prst="rect">
            <a:avLst/>
          </a:prstGeom>
        </p:spPr>
      </p:pic>
      <p:sp>
        <p:nvSpPr>
          <p:cNvPr id="22" name="Oval 21">
            <a:extLst>
              <a:ext uri="{FF2B5EF4-FFF2-40B4-BE49-F238E27FC236}">
                <a16:creationId xmlns:a16="http://schemas.microsoft.com/office/drawing/2014/main" id="{B5DC8E0D-0E68-2BBE-CFF9-66C3A82E76D8}"/>
              </a:ext>
            </a:extLst>
          </p:cNvPr>
          <p:cNvSpPr/>
          <p:nvPr/>
        </p:nvSpPr>
        <p:spPr>
          <a:xfrm>
            <a:off x="7072477" y="2051263"/>
            <a:ext cx="282212" cy="282212"/>
          </a:xfrm>
          <a:prstGeom prst="ellipse">
            <a:avLst/>
          </a:prstGeom>
          <a:solidFill>
            <a:srgbClr val="A1CD3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50" dirty="0">
                <a:solidFill>
                  <a:srgbClr val="1A4420"/>
                </a:solidFill>
                <a:latin typeface="Lexend Light" pitchFamily="2" charset="77"/>
                <a:ea typeface="Verdana" panose="020B0604030504040204" pitchFamily="34" charset="0"/>
                <a:cs typeface="Verdana" panose="020B0604030504040204" pitchFamily="34" charset="0"/>
              </a:rPr>
              <a:t>No.</a:t>
            </a:r>
          </a:p>
        </p:txBody>
      </p:sp>
      <p:sp>
        <p:nvSpPr>
          <p:cNvPr id="23" name="TextBox 22">
            <a:extLst>
              <a:ext uri="{FF2B5EF4-FFF2-40B4-BE49-F238E27FC236}">
                <a16:creationId xmlns:a16="http://schemas.microsoft.com/office/drawing/2014/main" id="{97F5BACF-2338-DE32-17EA-C6AA5F6621EF}"/>
              </a:ext>
            </a:extLst>
          </p:cNvPr>
          <p:cNvSpPr txBox="1"/>
          <p:nvPr/>
        </p:nvSpPr>
        <p:spPr>
          <a:xfrm>
            <a:off x="7571022" y="2106531"/>
            <a:ext cx="282212" cy="507831"/>
          </a:xfrm>
          <a:prstGeom prst="rect">
            <a:avLst/>
          </a:prstGeom>
          <a:noFill/>
        </p:spPr>
        <p:txBody>
          <a:bodyPr wrap="square">
            <a:spAutoFit/>
          </a:bodyPr>
          <a:lstStyle/>
          <a:p>
            <a:r>
              <a:rPr lang="en-US" sz="2700" b="1" dirty="0">
                <a:solidFill>
                  <a:srgbClr val="1A4420"/>
                </a:solidFill>
              </a:rPr>
              <a:t>4</a:t>
            </a:r>
            <a:endParaRPr lang="en-US" sz="2700" dirty="0">
              <a:solidFill>
                <a:srgbClr val="1A4420"/>
              </a:solidFill>
            </a:endParaRPr>
          </a:p>
        </p:txBody>
      </p:sp>
      <p:sp>
        <p:nvSpPr>
          <p:cNvPr id="24" name="TextBox 23">
            <a:extLst>
              <a:ext uri="{FF2B5EF4-FFF2-40B4-BE49-F238E27FC236}">
                <a16:creationId xmlns:a16="http://schemas.microsoft.com/office/drawing/2014/main" id="{7F1FAE35-B467-F264-74DB-D78C0A2DD3D7}"/>
              </a:ext>
            </a:extLst>
          </p:cNvPr>
          <p:cNvSpPr txBox="1"/>
          <p:nvPr/>
        </p:nvSpPr>
        <p:spPr>
          <a:xfrm>
            <a:off x="2714240" y="3043103"/>
            <a:ext cx="1692843" cy="715580"/>
          </a:xfrm>
          <a:prstGeom prst="rect">
            <a:avLst/>
          </a:prstGeom>
          <a:noFill/>
        </p:spPr>
        <p:txBody>
          <a:bodyPr wrap="square" lIns="0" tIns="0" rIns="0" bIns="0" rtlCol="0">
            <a:noAutofit/>
          </a:bodyPr>
          <a:lstStyle/>
          <a:p>
            <a:pPr algn="ctr"/>
            <a:r>
              <a:rPr lang="en-US" sz="2000" dirty="0">
                <a:solidFill>
                  <a:srgbClr val="1A4420"/>
                </a:solidFill>
                <a:latin typeface="Lexend Light" pitchFamily="2" charset="77"/>
                <a:ea typeface="Verdana" panose="020B0604030504040204" pitchFamily="34" charset="0"/>
                <a:cs typeface="Verdana" panose="020B0604030504040204" pitchFamily="34" charset="0"/>
              </a:rPr>
              <a:t>Text</a:t>
            </a:r>
            <a:br>
              <a:rPr lang="en-US" sz="1050" dirty="0">
                <a:solidFill>
                  <a:srgbClr val="1A4420"/>
                </a:solidFill>
                <a:latin typeface="Lexend Light" pitchFamily="2" charset="77"/>
                <a:ea typeface="Verdana" panose="020B0604030504040204" pitchFamily="34" charset="0"/>
                <a:cs typeface="Verdana" panose="020B0604030504040204" pitchFamily="34" charset="0"/>
              </a:rPr>
            </a:br>
            <a:r>
              <a:rPr lang="en-US" sz="1600"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sp>
        <p:nvSpPr>
          <p:cNvPr id="25" name="TextBox 24">
            <a:extLst>
              <a:ext uri="{FF2B5EF4-FFF2-40B4-BE49-F238E27FC236}">
                <a16:creationId xmlns:a16="http://schemas.microsoft.com/office/drawing/2014/main" id="{DFE90E20-8294-949D-CAF8-FDF4FBDF7B01}"/>
              </a:ext>
            </a:extLst>
          </p:cNvPr>
          <p:cNvSpPr txBox="1"/>
          <p:nvPr/>
        </p:nvSpPr>
        <p:spPr>
          <a:xfrm>
            <a:off x="6865706" y="3028280"/>
            <a:ext cx="1692843" cy="715580"/>
          </a:xfrm>
          <a:prstGeom prst="rect">
            <a:avLst/>
          </a:prstGeom>
          <a:noFill/>
        </p:spPr>
        <p:txBody>
          <a:bodyPr wrap="square" lIns="0" tIns="0" rIns="0" bIns="0" rtlCol="0">
            <a:noAutofit/>
          </a:bodyPr>
          <a:lstStyle/>
          <a:p>
            <a:pPr algn="ctr"/>
            <a:r>
              <a:rPr lang="en-US" sz="2000" dirty="0">
                <a:solidFill>
                  <a:srgbClr val="1A4420"/>
                </a:solidFill>
                <a:latin typeface="Lexend Light" pitchFamily="2" charset="77"/>
                <a:ea typeface="Verdana" panose="020B0604030504040204" pitchFamily="34" charset="0"/>
                <a:cs typeface="Verdana" panose="020B0604030504040204" pitchFamily="34" charset="0"/>
              </a:rPr>
              <a:t>Text</a:t>
            </a:r>
            <a:br>
              <a:rPr lang="en-US" sz="1050" dirty="0">
                <a:solidFill>
                  <a:srgbClr val="1A4420"/>
                </a:solidFill>
                <a:latin typeface="Lexend Light" pitchFamily="2" charset="77"/>
                <a:ea typeface="Verdana" panose="020B0604030504040204" pitchFamily="34" charset="0"/>
                <a:cs typeface="Verdana" panose="020B0604030504040204" pitchFamily="34" charset="0"/>
              </a:rPr>
            </a:br>
            <a:r>
              <a:rPr lang="en-US" sz="1600"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sp>
        <p:nvSpPr>
          <p:cNvPr id="26" name="TextBox 25">
            <a:extLst>
              <a:ext uri="{FF2B5EF4-FFF2-40B4-BE49-F238E27FC236}">
                <a16:creationId xmlns:a16="http://schemas.microsoft.com/office/drawing/2014/main" id="{C1386789-F89B-7A6D-F4C2-934FC05A50EF}"/>
              </a:ext>
            </a:extLst>
          </p:cNvPr>
          <p:cNvSpPr txBox="1"/>
          <p:nvPr/>
        </p:nvSpPr>
        <p:spPr>
          <a:xfrm>
            <a:off x="4801301" y="3043103"/>
            <a:ext cx="1692843" cy="715580"/>
          </a:xfrm>
          <a:prstGeom prst="rect">
            <a:avLst/>
          </a:prstGeom>
          <a:noFill/>
        </p:spPr>
        <p:txBody>
          <a:bodyPr wrap="square" lIns="0" tIns="0" rIns="0" bIns="0" rtlCol="0">
            <a:noAutofit/>
          </a:bodyPr>
          <a:lstStyle/>
          <a:p>
            <a:pPr algn="ctr"/>
            <a:r>
              <a:rPr lang="en-US" sz="2000" dirty="0">
                <a:solidFill>
                  <a:srgbClr val="1A4420"/>
                </a:solidFill>
                <a:latin typeface="Lexend Light" pitchFamily="2" charset="77"/>
                <a:ea typeface="Verdana" panose="020B0604030504040204" pitchFamily="34" charset="0"/>
                <a:cs typeface="Verdana" panose="020B0604030504040204" pitchFamily="34" charset="0"/>
              </a:rPr>
              <a:t>Text</a:t>
            </a:r>
            <a:br>
              <a:rPr lang="en-US" sz="1050" dirty="0">
                <a:solidFill>
                  <a:srgbClr val="1A4420"/>
                </a:solidFill>
                <a:latin typeface="Lexend Light" pitchFamily="2" charset="77"/>
                <a:ea typeface="Verdana" panose="020B0604030504040204" pitchFamily="34" charset="0"/>
                <a:cs typeface="Verdana" panose="020B0604030504040204" pitchFamily="34" charset="0"/>
              </a:rPr>
            </a:br>
            <a:r>
              <a:rPr lang="en-US" sz="1600"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spTree>
    <p:extLst>
      <p:ext uri="{BB962C8B-B14F-4D97-AF65-F5344CB8AC3E}">
        <p14:creationId xmlns:p14="http://schemas.microsoft.com/office/powerpoint/2010/main" val="88651806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D7961F3-BFB4-619B-1979-5FF104747173}"/>
              </a:ext>
            </a:extLst>
          </p:cNvPr>
          <p:cNvPicPr>
            <a:picLocks noChangeAspect="1"/>
          </p:cNvPicPr>
          <p:nvPr/>
        </p:nvPicPr>
        <p:blipFill>
          <a:blip r:embed="rId3"/>
          <a:stretch>
            <a:fillRect/>
          </a:stretch>
        </p:blipFill>
        <p:spPr>
          <a:xfrm>
            <a:off x="7223367" y="139991"/>
            <a:ext cx="496076" cy="405815"/>
          </a:xfrm>
          <a:prstGeom prst="rect">
            <a:avLst/>
          </a:prstGeom>
        </p:spPr>
      </p:pic>
      <p:sp>
        <p:nvSpPr>
          <p:cNvPr id="4" name="TextBox 3">
            <a:extLst>
              <a:ext uri="{FF2B5EF4-FFF2-40B4-BE49-F238E27FC236}">
                <a16:creationId xmlns:a16="http://schemas.microsoft.com/office/drawing/2014/main" id="{E5F10840-F458-3571-CAE4-827A371B28F3}"/>
              </a:ext>
            </a:extLst>
          </p:cNvPr>
          <p:cNvSpPr txBox="1"/>
          <p:nvPr/>
        </p:nvSpPr>
        <p:spPr>
          <a:xfrm>
            <a:off x="6558643" y="642938"/>
            <a:ext cx="554907" cy="115416"/>
          </a:xfrm>
          <a:prstGeom prst="rect">
            <a:avLst/>
          </a:prstGeom>
          <a:noFill/>
        </p:spPr>
        <p:txBody>
          <a:bodyPr wrap="square" lIns="0" tIns="0" rIns="0" bIns="0" rtlCol="0">
            <a:spAutoFit/>
          </a:bodyPr>
          <a:lstStyle/>
          <a:p>
            <a:pPr algn="ctr"/>
            <a:r>
              <a:rPr lang="en-US" sz="750" dirty="0">
                <a:solidFill>
                  <a:srgbClr val="1A4420"/>
                </a:solidFill>
                <a:latin typeface="Lexend Light" pitchFamily="2" charset="77"/>
                <a:ea typeface="Verdana" panose="020B0604030504040204" pitchFamily="34" charset="0"/>
                <a:cs typeface="Verdana" panose="020B0604030504040204" pitchFamily="34" charset="0"/>
              </a:rPr>
              <a:t>Text</a:t>
            </a:r>
            <a:endParaRPr lang="en-US" sz="525" dirty="0">
              <a:solidFill>
                <a:srgbClr val="1A4420"/>
              </a:solidFill>
              <a:latin typeface="Lexend Light" pitchFamily="2" charset="77"/>
              <a:ea typeface="Verdana" panose="020B0604030504040204" pitchFamily="34" charset="0"/>
              <a:cs typeface="Verdana" panose="020B0604030504040204" pitchFamily="34" charset="0"/>
            </a:endParaRPr>
          </a:p>
        </p:txBody>
      </p:sp>
      <p:sp>
        <p:nvSpPr>
          <p:cNvPr id="34" name="TextBox 33">
            <a:extLst>
              <a:ext uri="{FF2B5EF4-FFF2-40B4-BE49-F238E27FC236}">
                <a16:creationId xmlns:a16="http://schemas.microsoft.com/office/drawing/2014/main" id="{591EFF0C-450D-D7E8-9DAC-FC501B461FF9}"/>
              </a:ext>
            </a:extLst>
          </p:cNvPr>
          <p:cNvSpPr txBox="1"/>
          <p:nvPr/>
        </p:nvSpPr>
        <p:spPr>
          <a:xfrm>
            <a:off x="7829309" y="642938"/>
            <a:ext cx="554907" cy="115416"/>
          </a:xfrm>
          <a:prstGeom prst="rect">
            <a:avLst/>
          </a:prstGeom>
          <a:noFill/>
        </p:spPr>
        <p:txBody>
          <a:bodyPr wrap="square" lIns="0" tIns="0" rIns="0" bIns="0" rtlCol="0">
            <a:spAutoFit/>
          </a:bodyPr>
          <a:lstStyle/>
          <a:p>
            <a:pPr algn="ctr"/>
            <a:r>
              <a:rPr lang="en-US" sz="750" dirty="0">
                <a:solidFill>
                  <a:srgbClr val="C0C0C0"/>
                </a:solidFill>
                <a:latin typeface="Lexend Light" pitchFamily="2" charset="77"/>
                <a:ea typeface="Verdana" panose="020B0604030504040204" pitchFamily="34" charset="0"/>
                <a:cs typeface="Verdana" panose="020B0604030504040204" pitchFamily="34" charset="0"/>
              </a:rPr>
              <a:t>Text</a:t>
            </a:r>
            <a:endParaRPr lang="en-US" sz="525" dirty="0">
              <a:solidFill>
                <a:srgbClr val="C0C0C0"/>
              </a:solidFill>
              <a:latin typeface="Lexend Light" pitchFamily="2" charset="77"/>
              <a:ea typeface="Verdana" panose="020B0604030504040204" pitchFamily="34" charset="0"/>
              <a:cs typeface="Verdana" panose="020B0604030504040204" pitchFamily="34" charset="0"/>
            </a:endParaRPr>
          </a:p>
        </p:txBody>
      </p:sp>
      <p:sp>
        <p:nvSpPr>
          <p:cNvPr id="38" name="TextBox 37">
            <a:extLst>
              <a:ext uri="{FF2B5EF4-FFF2-40B4-BE49-F238E27FC236}">
                <a16:creationId xmlns:a16="http://schemas.microsoft.com/office/drawing/2014/main" id="{A95D86D6-5AD1-F78C-51DD-43A66BE4E9DD}"/>
              </a:ext>
            </a:extLst>
          </p:cNvPr>
          <p:cNvSpPr txBox="1"/>
          <p:nvPr/>
        </p:nvSpPr>
        <p:spPr>
          <a:xfrm>
            <a:off x="8477414" y="642938"/>
            <a:ext cx="554907" cy="115416"/>
          </a:xfrm>
          <a:prstGeom prst="rect">
            <a:avLst/>
          </a:prstGeom>
          <a:noFill/>
        </p:spPr>
        <p:txBody>
          <a:bodyPr wrap="square" lIns="0" tIns="0" rIns="0" bIns="0" rtlCol="0">
            <a:spAutoFit/>
          </a:bodyPr>
          <a:lstStyle/>
          <a:p>
            <a:pPr algn="ctr"/>
            <a:r>
              <a:rPr lang="en-US" sz="750" dirty="0">
                <a:solidFill>
                  <a:srgbClr val="C0C0C0"/>
                </a:solidFill>
                <a:latin typeface="Lexend Light" pitchFamily="2" charset="77"/>
                <a:ea typeface="Verdana" panose="020B0604030504040204" pitchFamily="34" charset="0"/>
                <a:cs typeface="Verdana" panose="020B0604030504040204" pitchFamily="34" charset="0"/>
              </a:rPr>
              <a:t>Text</a:t>
            </a:r>
            <a:endParaRPr lang="en-US" sz="525" dirty="0">
              <a:solidFill>
                <a:srgbClr val="C0C0C0"/>
              </a:solidFill>
              <a:latin typeface="Lexend Light" pitchFamily="2" charset="77"/>
              <a:ea typeface="Verdana" panose="020B0604030504040204" pitchFamily="34" charset="0"/>
              <a:cs typeface="Verdana" panose="020B0604030504040204" pitchFamily="34" charset="0"/>
            </a:endParaRPr>
          </a:p>
        </p:txBody>
      </p:sp>
      <p:sp>
        <p:nvSpPr>
          <p:cNvPr id="22" name="TextBox 21">
            <a:extLst>
              <a:ext uri="{FF2B5EF4-FFF2-40B4-BE49-F238E27FC236}">
                <a16:creationId xmlns:a16="http://schemas.microsoft.com/office/drawing/2014/main" id="{2B3B0D87-0630-A23F-54EA-44E4341C6EC0}"/>
              </a:ext>
            </a:extLst>
          </p:cNvPr>
          <p:cNvSpPr txBox="1"/>
          <p:nvPr/>
        </p:nvSpPr>
        <p:spPr>
          <a:xfrm>
            <a:off x="7222608" y="642938"/>
            <a:ext cx="554907" cy="115416"/>
          </a:xfrm>
          <a:prstGeom prst="rect">
            <a:avLst/>
          </a:prstGeom>
          <a:noFill/>
        </p:spPr>
        <p:txBody>
          <a:bodyPr wrap="square" lIns="0" tIns="0" rIns="0" bIns="0" rtlCol="0">
            <a:spAutoFit/>
          </a:bodyPr>
          <a:lstStyle/>
          <a:p>
            <a:pPr algn="ctr"/>
            <a:r>
              <a:rPr lang="en-US" sz="750" dirty="0">
                <a:solidFill>
                  <a:srgbClr val="C0C0C0"/>
                </a:solidFill>
                <a:latin typeface="Lexend Light" pitchFamily="2" charset="77"/>
                <a:ea typeface="Verdana" panose="020B0604030504040204" pitchFamily="34" charset="0"/>
                <a:cs typeface="Verdana" panose="020B0604030504040204" pitchFamily="34" charset="0"/>
              </a:rPr>
              <a:t>Text</a:t>
            </a:r>
            <a:endParaRPr lang="en-US" sz="525" dirty="0">
              <a:solidFill>
                <a:srgbClr val="C0C0C0"/>
              </a:solidFill>
              <a:latin typeface="Lexend Light" pitchFamily="2" charset="77"/>
              <a:ea typeface="Verdana" panose="020B0604030504040204" pitchFamily="34" charset="0"/>
              <a:cs typeface="Verdana" panose="020B0604030504040204" pitchFamily="34" charset="0"/>
            </a:endParaRPr>
          </a:p>
        </p:txBody>
      </p:sp>
      <p:sp>
        <p:nvSpPr>
          <p:cNvPr id="35" name="TextBox 34">
            <a:extLst>
              <a:ext uri="{FF2B5EF4-FFF2-40B4-BE49-F238E27FC236}">
                <a16:creationId xmlns:a16="http://schemas.microsoft.com/office/drawing/2014/main" id="{B963749D-3386-3805-0368-92053436E22E}"/>
              </a:ext>
            </a:extLst>
          </p:cNvPr>
          <p:cNvSpPr txBox="1"/>
          <p:nvPr/>
        </p:nvSpPr>
        <p:spPr>
          <a:xfrm>
            <a:off x="457201" y="1543050"/>
            <a:ext cx="5657849" cy="1673056"/>
          </a:xfrm>
          <a:prstGeom prst="rect">
            <a:avLst/>
          </a:prstGeom>
          <a:noFill/>
        </p:spPr>
        <p:txBody>
          <a:bodyPr wrap="square" lIns="0" tIns="0" rIns="0" bIns="0" rtlCol="0">
            <a:noAutofit/>
          </a:bodyPr>
          <a:lstStyle/>
          <a:p>
            <a:pPr marL="171450" indent="-171450">
              <a:spcAft>
                <a:spcPts val="1350"/>
              </a:spcAft>
              <a:buFont typeface="Arial" panose="020B0604020202020204" pitchFamily="34" charset="0"/>
              <a:buChar char="•"/>
            </a:pPr>
            <a:r>
              <a:rPr lang="en-US" sz="1800" dirty="0">
                <a:solidFill>
                  <a:srgbClr val="1A4420"/>
                </a:solidFill>
                <a:latin typeface="Lexend Light" pitchFamily="2" charset="77"/>
                <a:ea typeface="Verdana" panose="020B0604030504040204" pitchFamily="34" charset="0"/>
                <a:cs typeface="Verdana" panose="020B0604030504040204" pitchFamily="34" charset="0"/>
              </a:rPr>
              <a:t>Supporting info here</a:t>
            </a:r>
          </a:p>
          <a:p>
            <a:pPr marL="171450" indent="-171450">
              <a:spcAft>
                <a:spcPts val="1350"/>
              </a:spcAft>
              <a:buFont typeface="Arial" panose="020B0604020202020204" pitchFamily="34" charset="0"/>
              <a:buChar char="•"/>
            </a:pPr>
            <a:r>
              <a:rPr lang="en-US" sz="1800" dirty="0">
                <a:solidFill>
                  <a:srgbClr val="1A4420"/>
                </a:solidFill>
                <a:latin typeface="Lexend Light" pitchFamily="2" charset="77"/>
                <a:ea typeface="Verdana" panose="020B0604030504040204" pitchFamily="34" charset="0"/>
                <a:cs typeface="Verdana" panose="020B0604030504040204" pitchFamily="34" charset="0"/>
              </a:rPr>
              <a:t>Supporting info here</a:t>
            </a:r>
          </a:p>
          <a:p>
            <a:pPr marL="171450" indent="-171450">
              <a:spcAft>
                <a:spcPts val="1350"/>
              </a:spcAft>
              <a:buFont typeface="Arial" panose="020B0604020202020204" pitchFamily="34" charset="0"/>
              <a:buChar char="•"/>
            </a:pPr>
            <a:r>
              <a:rPr lang="en-US" sz="1800"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sp>
        <p:nvSpPr>
          <p:cNvPr id="39" name="TextBox 38">
            <a:extLst>
              <a:ext uri="{FF2B5EF4-FFF2-40B4-BE49-F238E27FC236}">
                <a16:creationId xmlns:a16="http://schemas.microsoft.com/office/drawing/2014/main" id="{4609C29B-3658-2E31-216D-659E3FB60B70}"/>
              </a:ext>
            </a:extLst>
          </p:cNvPr>
          <p:cNvSpPr txBox="1"/>
          <p:nvPr/>
        </p:nvSpPr>
        <p:spPr>
          <a:xfrm>
            <a:off x="457200" y="415454"/>
            <a:ext cx="5086349" cy="685799"/>
          </a:xfrm>
          <a:prstGeom prst="rect">
            <a:avLst/>
          </a:prstGeom>
        </p:spPr>
        <p:txBody>
          <a:bodyPr vert="horz" lIns="0" tIns="0" rIns="0" bIns="0" rtlCol="0" anchor="ctr">
            <a:noAutofit/>
          </a:bodyPr>
          <a:lstStyle>
            <a:defPPr>
              <a:defRPr lang="en-US"/>
            </a:defPPr>
            <a:lvl1pPr>
              <a:lnSpc>
                <a:spcPct val="100000"/>
              </a:lnSpc>
              <a:spcBef>
                <a:spcPct val="0"/>
              </a:spcBef>
              <a:buNone/>
              <a:defRPr sz="3600">
                <a:ea typeface="+mj-lt"/>
                <a:cs typeface="+mj-lt"/>
              </a:defRPr>
            </a:lvl1pPr>
          </a:lstStyle>
          <a:p>
            <a:r>
              <a:rPr lang="en-US" sz="2400" dirty="0">
                <a:solidFill>
                  <a:srgbClr val="1A4420"/>
                </a:solidFill>
                <a:latin typeface="Lexend Light" pitchFamily="2" charset="77"/>
                <a:ea typeface="Verdana" panose="020B0604030504040204" pitchFamily="34" charset="0"/>
                <a:cs typeface="Verdana" panose="020B0604030504040204" pitchFamily="34" charset="0"/>
              </a:rPr>
              <a:t>Enter your headline here</a:t>
            </a:r>
          </a:p>
        </p:txBody>
      </p:sp>
      <p:pic>
        <p:nvPicPr>
          <p:cNvPr id="5" name="Picture 4">
            <a:extLst>
              <a:ext uri="{FF2B5EF4-FFF2-40B4-BE49-F238E27FC236}">
                <a16:creationId xmlns:a16="http://schemas.microsoft.com/office/drawing/2014/main" id="{1DCA88D5-6BE2-48E5-7DED-49A080C5979F}"/>
              </a:ext>
            </a:extLst>
          </p:cNvPr>
          <p:cNvPicPr>
            <a:picLocks noChangeAspect="1"/>
          </p:cNvPicPr>
          <p:nvPr/>
        </p:nvPicPr>
        <p:blipFill>
          <a:blip r:embed="rId4"/>
          <a:stretch>
            <a:fillRect/>
          </a:stretch>
        </p:blipFill>
        <p:spPr>
          <a:xfrm>
            <a:off x="6577098" y="139993"/>
            <a:ext cx="496076" cy="405815"/>
          </a:xfrm>
          <a:prstGeom prst="rect">
            <a:avLst/>
          </a:prstGeom>
        </p:spPr>
      </p:pic>
      <p:sp>
        <p:nvSpPr>
          <p:cNvPr id="6" name="Oval 5">
            <a:extLst>
              <a:ext uri="{FF2B5EF4-FFF2-40B4-BE49-F238E27FC236}">
                <a16:creationId xmlns:a16="http://schemas.microsoft.com/office/drawing/2014/main" id="{449589FA-EEFF-1727-F2A8-E87518D3CF01}"/>
              </a:ext>
            </a:extLst>
          </p:cNvPr>
          <p:cNvSpPr/>
          <p:nvPr/>
        </p:nvSpPr>
        <p:spPr>
          <a:xfrm>
            <a:off x="6547743" y="198457"/>
            <a:ext cx="122581" cy="122581"/>
          </a:xfrm>
          <a:prstGeom prst="ellipse">
            <a:avLst/>
          </a:prstGeom>
          <a:solidFill>
            <a:srgbClr val="A1CD3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750" dirty="0">
              <a:solidFill>
                <a:srgbClr val="1A4420"/>
              </a:solidFill>
              <a:latin typeface="Lexend Light" pitchFamily="2" charset="77"/>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04DE2CC5-5804-EBEE-AF79-C1726AD3CED6}"/>
              </a:ext>
            </a:extLst>
          </p:cNvPr>
          <p:cNvSpPr txBox="1"/>
          <p:nvPr/>
        </p:nvSpPr>
        <p:spPr>
          <a:xfrm>
            <a:off x="6694990" y="169775"/>
            <a:ext cx="282212" cy="369332"/>
          </a:xfrm>
          <a:prstGeom prst="rect">
            <a:avLst/>
          </a:prstGeom>
          <a:noFill/>
        </p:spPr>
        <p:txBody>
          <a:bodyPr wrap="square">
            <a:spAutoFit/>
          </a:bodyPr>
          <a:lstStyle/>
          <a:p>
            <a:r>
              <a:rPr lang="en-US" sz="1800" b="1" dirty="0">
                <a:solidFill>
                  <a:srgbClr val="1A4420"/>
                </a:solidFill>
              </a:rPr>
              <a:t>1</a:t>
            </a:r>
            <a:endParaRPr lang="en-US" sz="1800" dirty="0">
              <a:solidFill>
                <a:srgbClr val="1A4420"/>
              </a:solidFill>
            </a:endParaRPr>
          </a:p>
        </p:txBody>
      </p:sp>
      <p:sp>
        <p:nvSpPr>
          <p:cNvPr id="18" name="Oval 17">
            <a:extLst>
              <a:ext uri="{FF2B5EF4-FFF2-40B4-BE49-F238E27FC236}">
                <a16:creationId xmlns:a16="http://schemas.microsoft.com/office/drawing/2014/main" id="{3C2A4415-28C9-D130-E632-EAD5F804838E}"/>
              </a:ext>
            </a:extLst>
          </p:cNvPr>
          <p:cNvSpPr/>
          <p:nvPr/>
        </p:nvSpPr>
        <p:spPr>
          <a:xfrm>
            <a:off x="7194012" y="198457"/>
            <a:ext cx="122581" cy="12258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750" dirty="0">
              <a:solidFill>
                <a:srgbClr val="1A4420"/>
              </a:solidFill>
              <a:latin typeface="Lexend Light" pitchFamily="2" charset="77"/>
              <a:ea typeface="Verdana" panose="020B0604030504040204" pitchFamily="34" charset="0"/>
              <a:cs typeface="Verdana" panose="020B0604030504040204" pitchFamily="34" charset="0"/>
            </a:endParaRPr>
          </a:p>
        </p:txBody>
      </p:sp>
      <p:sp>
        <p:nvSpPr>
          <p:cNvPr id="19" name="TextBox 18">
            <a:extLst>
              <a:ext uri="{FF2B5EF4-FFF2-40B4-BE49-F238E27FC236}">
                <a16:creationId xmlns:a16="http://schemas.microsoft.com/office/drawing/2014/main" id="{C1FAF1F2-C434-0016-762C-5C4EB543B8AB}"/>
              </a:ext>
            </a:extLst>
          </p:cNvPr>
          <p:cNvSpPr txBox="1"/>
          <p:nvPr/>
        </p:nvSpPr>
        <p:spPr>
          <a:xfrm>
            <a:off x="7335779" y="169775"/>
            <a:ext cx="282212" cy="369332"/>
          </a:xfrm>
          <a:prstGeom prst="rect">
            <a:avLst/>
          </a:prstGeom>
          <a:noFill/>
        </p:spPr>
        <p:txBody>
          <a:bodyPr wrap="square">
            <a:spAutoFit/>
          </a:bodyPr>
          <a:lstStyle/>
          <a:p>
            <a:r>
              <a:rPr lang="en-US" sz="1800" b="1" dirty="0">
                <a:solidFill>
                  <a:schemeClr val="bg1">
                    <a:lumMod val="75000"/>
                  </a:schemeClr>
                </a:solidFill>
              </a:rPr>
              <a:t>2</a:t>
            </a:r>
            <a:endParaRPr lang="en-US" sz="1800" dirty="0">
              <a:solidFill>
                <a:schemeClr val="bg1">
                  <a:lumMod val="75000"/>
                </a:schemeClr>
              </a:solidFill>
            </a:endParaRPr>
          </a:p>
        </p:txBody>
      </p:sp>
      <p:pic>
        <p:nvPicPr>
          <p:cNvPr id="26" name="Picture 25">
            <a:extLst>
              <a:ext uri="{FF2B5EF4-FFF2-40B4-BE49-F238E27FC236}">
                <a16:creationId xmlns:a16="http://schemas.microsoft.com/office/drawing/2014/main" id="{3023EC5D-FCE3-4D36-EE28-665719ED16C6}"/>
              </a:ext>
            </a:extLst>
          </p:cNvPr>
          <p:cNvPicPr>
            <a:picLocks noChangeAspect="1"/>
          </p:cNvPicPr>
          <p:nvPr/>
        </p:nvPicPr>
        <p:blipFill>
          <a:blip r:embed="rId3"/>
          <a:stretch>
            <a:fillRect/>
          </a:stretch>
        </p:blipFill>
        <p:spPr>
          <a:xfrm>
            <a:off x="7858876" y="139991"/>
            <a:ext cx="496076" cy="405815"/>
          </a:xfrm>
          <a:prstGeom prst="rect">
            <a:avLst/>
          </a:prstGeom>
        </p:spPr>
      </p:pic>
      <p:sp>
        <p:nvSpPr>
          <p:cNvPr id="27" name="Oval 26">
            <a:extLst>
              <a:ext uri="{FF2B5EF4-FFF2-40B4-BE49-F238E27FC236}">
                <a16:creationId xmlns:a16="http://schemas.microsoft.com/office/drawing/2014/main" id="{D5C3E698-49F0-92C9-8887-7E5515768017}"/>
              </a:ext>
            </a:extLst>
          </p:cNvPr>
          <p:cNvSpPr/>
          <p:nvPr/>
        </p:nvSpPr>
        <p:spPr>
          <a:xfrm>
            <a:off x="7829520" y="198457"/>
            <a:ext cx="122581" cy="12258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750" dirty="0">
              <a:solidFill>
                <a:srgbClr val="1A4420"/>
              </a:solidFill>
              <a:latin typeface="Lexend Light" pitchFamily="2" charset="77"/>
              <a:ea typeface="Verdana" panose="020B0604030504040204" pitchFamily="34" charset="0"/>
              <a:cs typeface="Verdana" panose="020B0604030504040204" pitchFamily="34" charset="0"/>
            </a:endParaRPr>
          </a:p>
        </p:txBody>
      </p:sp>
      <p:sp>
        <p:nvSpPr>
          <p:cNvPr id="29" name="TextBox 28">
            <a:extLst>
              <a:ext uri="{FF2B5EF4-FFF2-40B4-BE49-F238E27FC236}">
                <a16:creationId xmlns:a16="http://schemas.microsoft.com/office/drawing/2014/main" id="{37073427-F212-0FE9-3A37-2C460D8578DB}"/>
              </a:ext>
            </a:extLst>
          </p:cNvPr>
          <p:cNvSpPr txBox="1"/>
          <p:nvPr/>
        </p:nvSpPr>
        <p:spPr>
          <a:xfrm>
            <a:off x="7971288" y="169775"/>
            <a:ext cx="282212" cy="369332"/>
          </a:xfrm>
          <a:prstGeom prst="rect">
            <a:avLst/>
          </a:prstGeom>
          <a:noFill/>
        </p:spPr>
        <p:txBody>
          <a:bodyPr wrap="square">
            <a:spAutoFit/>
          </a:bodyPr>
          <a:lstStyle/>
          <a:p>
            <a:r>
              <a:rPr lang="en-US" sz="1800" b="1" dirty="0">
                <a:solidFill>
                  <a:schemeClr val="bg1">
                    <a:lumMod val="75000"/>
                  </a:schemeClr>
                </a:solidFill>
              </a:rPr>
              <a:t>3</a:t>
            </a:r>
            <a:endParaRPr lang="en-US" sz="1800" dirty="0">
              <a:solidFill>
                <a:schemeClr val="bg1">
                  <a:lumMod val="75000"/>
                </a:schemeClr>
              </a:solidFill>
            </a:endParaRPr>
          </a:p>
        </p:txBody>
      </p:sp>
      <p:pic>
        <p:nvPicPr>
          <p:cNvPr id="31" name="Picture 30">
            <a:extLst>
              <a:ext uri="{FF2B5EF4-FFF2-40B4-BE49-F238E27FC236}">
                <a16:creationId xmlns:a16="http://schemas.microsoft.com/office/drawing/2014/main" id="{81567156-08C8-3227-CE6E-D538D60CD20F}"/>
              </a:ext>
            </a:extLst>
          </p:cNvPr>
          <p:cNvPicPr>
            <a:picLocks noChangeAspect="1"/>
          </p:cNvPicPr>
          <p:nvPr/>
        </p:nvPicPr>
        <p:blipFill>
          <a:blip r:embed="rId3"/>
          <a:stretch>
            <a:fillRect/>
          </a:stretch>
        </p:blipFill>
        <p:spPr>
          <a:xfrm>
            <a:off x="8499664" y="139991"/>
            <a:ext cx="496076" cy="405815"/>
          </a:xfrm>
          <a:prstGeom prst="rect">
            <a:avLst/>
          </a:prstGeom>
        </p:spPr>
      </p:pic>
      <p:sp>
        <p:nvSpPr>
          <p:cNvPr id="33" name="Oval 32">
            <a:extLst>
              <a:ext uri="{FF2B5EF4-FFF2-40B4-BE49-F238E27FC236}">
                <a16:creationId xmlns:a16="http://schemas.microsoft.com/office/drawing/2014/main" id="{61ED8C65-15FD-C34F-F2D8-03E33E815339}"/>
              </a:ext>
            </a:extLst>
          </p:cNvPr>
          <p:cNvSpPr/>
          <p:nvPr/>
        </p:nvSpPr>
        <p:spPr>
          <a:xfrm>
            <a:off x="8470309" y="198457"/>
            <a:ext cx="122581" cy="12258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750" dirty="0">
              <a:solidFill>
                <a:srgbClr val="1A4420"/>
              </a:solidFill>
              <a:latin typeface="Lexend Light" pitchFamily="2" charset="77"/>
              <a:ea typeface="Verdana" panose="020B0604030504040204" pitchFamily="34" charset="0"/>
              <a:cs typeface="Verdana" panose="020B0604030504040204" pitchFamily="34" charset="0"/>
            </a:endParaRPr>
          </a:p>
        </p:txBody>
      </p:sp>
      <p:sp>
        <p:nvSpPr>
          <p:cNvPr id="44" name="TextBox 43">
            <a:extLst>
              <a:ext uri="{FF2B5EF4-FFF2-40B4-BE49-F238E27FC236}">
                <a16:creationId xmlns:a16="http://schemas.microsoft.com/office/drawing/2014/main" id="{2D06232A-713C-5049-A424-AB134ECA55CA}"/>
              </a:ext>
            </a:extLst>
          </p:cNvPr>
          <p:cNvSpPr txBox="1"/>
          <p:nvPr/>
        </p:nvSpPr>
        <p:spPr>
          <a:xfrm>
            <a:off x="8612077" y="169775"/>
            <a:ext cx="282212" cy="369332"/>
          </a:xfrm>
          <a:prstGeom prst="rect">
            <a:avLst/>
          </a:prstGeom>
          <a:noFill/>
        </p:spPr>
        <p:txBody>
          <a:bodyPr wrap="square">
            <a:spAutoFit/>
          </a:bodyPr>
          <a:lstStyle/>
          <a:p>
            <a:r>
              <a:rPr lang="en-US" sz="1800" b="1" dirty="0">
                <a:solidFill>
                  <a:schemeClr val="bg1">
                    <a:lumMod val="75000"/>
                  </a:schemeClr>
                </a:solidFill>
              </a:rPr>
              <a:t>4</a:t>
            </a:r>
            <a:endParaRPr lang="en-US" sz="1800" dirty="0">
              <a:solidFill>
                <a:schemeClr val="bg1">
                  <a:lumMod val="75000"/>
                </a:schemeClr>
              </a:solidFill>
            </a:endParaRPr>
          </a:p>
        </p:txBody>
      </p:sp>
      <p:sp>
        <p:nvSpPr>
          <p:cNvPr id="45" name="TextBox 44">
            <a:extLst>
              <a:ext uri="{FF2B5EF4-FFF2-40B4-BE49-F238E27FC236}">
                <a16:creationId xmlns:a16="http://schemas.microsoft.com/office/drawing/2014/main" id="{421F3882-7506-6F01-A44F-586905CAE196}"/>
              </a:ext>
            </a:extLst>
          </p:cNvPr>
          <p:cNvSpPr txBox="1"/>
          <p:nvPr/>
        </p:nvSpPr>
        <p:spPr>
          <a:xfrm>
            <a:off x="1933956" y="603504"/>
            <a:ext cx="0" cy="0"/>
          </a:xfrm>
          <a:prstGeom prst="rect">
            <a:avLst/>
          </a:prstGeom>
          <a:noFill/>
        </p:spPr>
        <p:txBody>
          <a:bodyPr wrap="none" lIns="0" tIns="0" rIns="0" bIns="0" rtlCol="0">
            <a:noAutofit/>
          </a:bodyPr>
          <a:lstStyle/>
          <a:p>
            <a:pPr algn="l"/>
            <a:endParaRPr lang="en-US" sz="1800"/>
          </a:p>
        </p:txBody>
      </p:sp>
    </p:spTree>
    <p:extLst>
      <p:ext uri="{BB962C8B-B14F-4D97-AF65-F5344CB8AC3E}">
        <p14:creationId xmlns:p14="http://schemas.microsoft.com/office/powerpoint/2010/main" val="376226054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7BCB03-A97D-0851-5C78-5562FE105102}"/>
              </a:ext>
            </a:extLst>
          </p:cNvPr>
          <p:cNvPicPr>
            <a:picLocks noChangeAspect="1"/>
          </p:cNvPicPr>
          <p:nvPr/>
        </p:nvPicPr>
        <p:blipFill>
          <a:blip r:embed="rId3"/>
          <a:stretch>
            <a:fillRect/>
          </a:stretch>
        </p:blipFill>
        <p:spPr>
          <a:xfrm>
            <a:off x="6577098" y="139991"/>
            <a:ext cx="496076" cy="405815"/>
          </a:xfrm>
          <a:prstGeom prst="rect">
            <a:avLst/>
          </a:prstGeom>
        </p:spPr>
      </p:pic>
      <p:sp>
        <p:nvSpPr>
          <p:cNvPr id="5" name="TextBox 4">
            <a:extLst>
              <a:ext uri="{FF2B5EF4-FFF2-40B4-BE49-F238E27FC236}">
                <a16:creationId xmlns:a16="http://schemas.microsoft.com/office/drawing/2014/main" id="{4B5AE967-65ED-7F6F-663F-3BFDE70B4F70}"/>
              </a:ext>
            </a:extLst>
          </p:cNvPr>
          <p:cNvSpPr txBox="1"/>
          <p:nvPr/>
        </p:nvSpPr>
        <p:spPr>
          <a:xfrm>
            <a:off x="6558643" y="642938"/>
            <a:ext cx="554907" cy="115416"/>
          </a:xfrm>
          <a:prstGeom prst="rect">
            <a:avLst/>
          </a:prstGeom>
          <a:noFill/>
        </p:spPr>
        <p:txBody>
          <a:bodyPr wrap="square" lIns="0" tIns="0" rIns="0" bIns="0" rtlCol="0">
            <a:spAutoFit/>
          </a:bodyPr>
          <a:lstStyle/>
          <a:p>
            <a:pPr algn="ctr"/>
            <a:r>
              <a:rPr lang="en-US" sz="750" dirty="0">
                <a:solidFill>
                  <a:schemeClr val="bg1">
                    <a:lumMod val="75000"/>
                  </a:schemeClr>
                </a:solidFill>
                <a:latin typeface="Lexend Light" pitchFamily="2" charset="77"/>
                <a:ea typeface="Verdana" panose="020B0604030504040204" pitchFamily="34" charset="0"/>
                <a:cs typeface="Verdana" panose="020B0604030504040204" pitchFamily="34" charset="0"/>
              </a:rPr>
              <a:t>Text</a:t>
            </a:r>
            <a:endParaRPr lang="en-US" sz="525" dirty="0">
              <a:solidFill>
                <a:schemeClr val="bg1">
                  <a:lumMod val="75000"/>
                </a:schemeClr>
              </a:solidFill>
              <a:latin typeface="Lexend Light" pitchFamily="2" charset="77"/>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F71971FB-E839-513F-1C1D-DFD233370987}"/>
              </a:ext>
            </a:extLst>
          </p:cNvPr>
          <p:cNvSpPr txBox="1"/>
          <p:nvPr/>
        </p:nvSpPr>
        <p:spPr>
          <a:xfrm>
            <a:off x="7829309" y="642938"/>
            <a:ext cx="554907" cy="115416"/>
          </a:xfrm>
          <a:prstGeom prst="rect">
            <a:avLst/>
          </a:prstGeom>
          <a:noFill/>
        </p:spPr>
        <p:txBody>
          <a:bodyPr wrap="square" lIns="0" tIns="0" rIns="0" bIns="0" rtlCol="0">
            <a:spAutoFit/>
          </a:bodyPr>
          <a:lstStyle/>
          <a:p>
            <a:pPr algn="ctr"/>
            <a:r>
              <a:rPr lang="en-US" sz="750" dirty="0">
                <a:solidFill>
                  <a:srgbClr val="C0C0C0"/>
                </a:solidFill>
                <a:latin typeface="Lexend Light" pitchFamily="2" charset="77"/>
                <a:ea typeface="Verdana" panose="020B0604030504040204" pitchFamily="34" charset="0"/>
                <a:cs typeface="Verdana" panose="020B0604030504040204" pitchFamily="34" charset="0"/>
              </a:rPr>
              <a:t>Text</a:t>
            </a:r>
            <a:endParaRPr lang="en-US" sz="525" dirty="0">
              <a:solidFill>
                <a:srgbClr val="C0C0C0"/>
              </a:solidFill>
              <a:latin typeface="Lexend Light" pitchFamily="2" charset="77"/>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F86B681A-E5A9-33C5-D983-C568CBBEE51C}"/>
              </a:ext>
            </a:extLst>
          </p:cNvPr>
          <p:cNvSpPr txBox="1"/>
          <p:nvPr/>
        </p:nvSpPr>
        <p:spPr>
          <a:xfrm>
            <a:off x="8477414" y="642938"/>
            <a:ext cx="554907" cy="115416"/>
          </a:xfrm>
          <a:prstGeom prst="rect">
            <a:avLst/>
          </a:prstGeom>
          <a:noFill/>
        </p:spPr>
        <p:txBody>
          <a:bodyPr wrap="square" lIns="0" tIns="0" rIns="0" bIns="0" rtlCol="0">
            <a:spAutoFit/>
          </a:bodyPr>
          <a:lstStyle/>
          <a:p>
            <a:pPr algn="ctr"/>
            <a:r>
              <a:rPr lang="en-US" sz="750" dirty="0">
                <a:solidFill>
                  <a:srgbClr val="C0C0C0"/>
                </a:solidFill>
                <a:latin typeface="Lexend Light" pitchFamily="2" charset="77"/>
                <a:ea typeface="Verdana" panose="020B0604030504040204" pitchFamily="34" charset="0"/>
                <a:cs typeface="Verdana" panose="020B0604030504040204" pitchFamily="34" charset="0"/>
              </a:rPr>
              <a:t>Text</a:t>
            </a:r>
            <a:endParaRPr lang="en-US" sz="525" dirty="0">
              <a:solidFill>
                <a:srgbClr val="C0C0C0"/>
              </a:solidFill>
              <a:latin typeface="Lexend Light" pitchFamily="2" charset="77"/>
              <a:ea typeface="Verdana" panose="020B0604030504040204" pitchFamily="34" charset="0"/>
              <a:cs typeface="Verdana" panose="020B0604030504040204" pitchFamily="34" charset="0"/>
            </a:endParaRPr>
          </a:p>
        </p:txBody>
      </p:sp>
      <p:sp>
        <p:nvSpPr>
          <p:cNvPr id="8" name="TextBox 7">
            <a:extLst>
              <a:ext uri="{FF2B5EF4-FFF2-40B4-BE49-F238E27FC236}">
                <a16:creationId xmlns:a16="http://schemas.microsoft.com/office/drawing/2014/main" id="{1E8F1ADE-3E44-41DD-E783-8CE3DE52F1D1}"/>
              </a:ext>
            </a:extLst>
          </p:cNvPr>
          <p:cNvSpPr txBox="1"/>
          <p:nvPr/>
        </p:nvSpPr>
        <p:spPr>
          <a:xfrm>
            <a:off x="7189565" y="642938"/>
            <a:ext cx="554907" cy="115416"/>
          </a:xfrm>
          <a:prstGeom prst="rect">
            <a:avLst/>
          </a:prstGeom>
          <a:noFill/>
        </p:spPr>
        <p:txBody>
          <a:bodyPr wrap="square" lIns="0" tIns="0" rIns="0" bIns="0" rtlCol="0">
            <a:spAutoFit/>
          </a:bodyPr>
          <a:lstStyle/>
          <a:p>
            <a:pPr algn="ctr"/>
            <a:r>
              <a:rPr lang="en-US" sz="750" dirty="0">
                <a:solidFill>
                  <a:srgbClr val="1A4420"/>
                </a:solidFill>
                <a:latin typeface="Lexend Light" pitchFamily="2" charset="77"/>
                <a:ea typeface="Verdana" panose="020B0604030504040204" pitchFamily="34" charset="0"/>
                <a:cs typeface="Verdana" panose="020B0604030504040204" pitchFamily="34" charset="0"/>
              </a:rPr>
              <a:t>Text</a:t>
            </a:r>
            <a:endParaRPr lang="en-US" sz="525" dirty="0">
              <a:solidFill>
                <a:srgbClr val="1A4420"/>
              </a:solidFill>
              <a:latin typeface="Lexend Light" pitchFamily="2" charset="77"/>
              <a:ea typeface="Verdana" panose="020B0604030504040204" pitchFamily="34" charset="0"/>
              <a:cs typeface="Verdana" panose="020B0604030504040204" pitchFamily="34" charset="0"/>
            </a:endParaRPr>
          </a:p>
        </p:txBody>
      </p:sp>
      <p:pic>
        <p:nvPicPr>
          <p:cNvPr id="11" name="Picture 10">
            <a:extLst>
              <a:ext uri="{FF2B5EF4-FFF2-40B4-BE49-F238E27FC236}">
                <a16:creationId xmlns:a16="http://schemas.microsoft.com/office/drawing/2014/main" id="{21B5F01C-4C28-F4BE-4542-75A0B43FBFA0}"/>
              </a:ext>
            </a:extLst>
          </p:cNvPr>
          <p:cNvPicPr>
            <a:picLocks noChangeAspect="1"/>
          </p:cNvPicPr>
          <p:nvPr/>
        </p:nvPicPr>
        <p:blipFill>
          <a:blip r:embed="rId4"/>
          <a:stretch>
            <a:fillRect/>
          </a:stretch>
        </p:blipFill>
        <p:spPr>
          <a:xfrm>
            <a:off x="7213002" y="139993"/>
            <a:ext cx="496076" cy="405815"/>
          </a:xfrm>
          <a:prstGeom prst="rect">
            <a:avLst/>
          </a:prstGeom>
        </p:spPr>
      </p:pic>
      <p:sp>
        <p:nvSpPr>
          <p:cNvPr id="12" name="Oval 11">
            <a:extLst>
              <a:ext uri="{FF2B5EF4-FFF2-40B4-BE49-F238E27FC236}">
                <a16:creationId xmlns:a16="http://schemas.microsoft.com/office/drawing/2014/main" id="{325DB97E-DC82-0FC4-5B0B-2B723418567B}"/>
              </a:ext>
            </a:extLst>
          </p:cNvPr>
          <p:cNvSpPr/>
          <p:nvPr/>
        </p:nvSpPr>
        <p:spPr>
          <a:xfrm>
            <a:off x="6547743" y="198457"/>
            <a:ext cx="122581" cy="12258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750" dirty="0">
              <a:solidFill>
                <a:srgbClr val="1A4420"/>
              </a:solidFill>
              <a:latin typeface="Lexend Light" pitchFamily="2" charset="77"/>
              <a:ea typeface="Verdana" panose="020B0604030504040204" pitchFamily="34" charset="0"/>
              <a:cs typeface="Verdana" panose="020B0604030504040204" pitchFamily="34" charset="0"/>
            </a:endParaRPr>
          </a:p>
        </p:txBody>
      </p:sp>
      <p:sp>
        <p:nvSpPr>
          <p:cNvPr id="13" name="TextBox 12">
            <a:extLst>
              <a:ext uri="{FF2B5EF4-FFF2-40B4-BE49-F238E27FC236}">
                <a16:creationId xmlns:a16="http://schemas.microsoft.com/office/drawing/2014/main" id="{B0432986-8B54-5EBF-D57F-3AD7958B7D59}"/>
              </a:ext>
            </a:extLst>
          </p:cNvPr>
          <p:cNvSpPr txBox="1"/>
          <p:nvPr/>
        </p:nvSpPr>
        <p:spPr>
          <a:xfrm>
            <a:off x="6694990" y="169775"/>
            <a:ext cx="282212" cy="369332"/>
          </a:xfrm>
          <a:prstGeom prst="rect">
            <a:avLst/>
          </a:prstGeom>
          <a:noFill/>
        </p:spPr>
        <p:txBody>
          <a:bodyPr wrap="square">
            <a:spAutoFit/>
          </a:bodyPr>
          <a:lstStyle/>
          <a:p>
            <a:r>
              <a:rPr lang="en-US" sz="1800" b="1" dirty="0">
                <a:solidFill>
                  <a:schemeClr val="bg1">
                    <a:lumMod val="75000"/>
                  </a:schemeClr>
                </a:solidFill>
              </a:rPr>
              <a:t>1</a:t>
            </a:r>
            <a:endParaRPr lang="en-US" sz="1800" dirty="0">
              <a:solidFill>
                <a:schemeClr val="bg1">
                  <a:lumMod val="75000"/>
                </a:schemeClr>
              </a:solidFill>
            </a:endParaRPr>
          </a:p>
        </p:txBody>
      </p:sp>
      <p:sp>
        <p:nvSpPr>
          <p:cNvPr id="14" name="Oval 13">
            <a:extLst>
              <a:ext uri="{FF2B5EF4-FFF2-40B4-BE49-F238E27FC236}">
                <a16:creationId xmlns:a16="http://schemas.microsoft.com/office/drawing/2014/main" id="{FDFEBA59-98A7-28BA-A46D-D58CD1005FE2}"/>
              </a:ext>
            </a:extLst>
          </p:cNvPr>
          <p:cNvSpPr/>
          <p:nvPr/>
        </p:nvSpPr>
        <p:spPr>
          <a:xfrm>
            <a:off x="7194012" y="198457"/>
            <a:ext cx="122581" cy="122581"/>
          </a:xfrm>
          <a:prstGeom prst="ellipse">
            <a:avLst/>
          </a:prstGeom>
          <a:solidFill>
            <a:srgbClr val="A1CD3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750" dirty="0">
              <a:solidFill>
                <a:srgbClr val="1A4420"/>
              </a:solidFill>
              <a:latin typeface="Lexend Light" pitchFamily="2" charset="77"/>
              <a:ea typeface="Verdana" panose="020B0604030504040204" pitchFamily="34" charset="0"/>
              <a:cs typeface="Verdana" panose="020B0604030504040204" pitchFamily="34" charset="0"/>
            </a:endParaRPr>
          </a:p>
        </p:txBody>
      </p:sp>
      <p:sp>
        <p:nvSpPr>
          <p:cNvPr id="15" name="TextBox 14">
            <a:extLst>
              <a:ext uri="{FF2B5EF4-FFF2-40B4-BE49-F238E27FC236}">
                <a16:creationId xmlns:a16="http://schemas.microsoft.com/office/drawing/2014/main" id="{32442B52-A052-92F4-A964-B4AD1D057917}"/>
              </a:ext>
            </a:extLst>
          </p:cNvPr>
          <p:cNvSpPr txBox="1"/>
          <p:nvPr/>
        </p:nvSpPr>
        <p:spPr>
          <a:xfrm>
            <a:off x="7335779" y="169775"/>
            <a:ext cx="282212" cy="369332"/>
          </a:xfrm>
          <a:prstGeom prst="rect">
            <a:avLst/>
          </a:prstGeom>
          <a:noFill/>
        </p:spPr>
        <p:txBody>
          <a:bodyPr wrap="square">
            <a:spAutoFit/>
          </a:bodyPr>
          <a:lstStyle/>
          <a:p>
            <a:r>
              <a:rPr lang="en-US" sz="1800" b="1" dirty="0">
                <a:solidFill>
                  <a:srgbClr val="1A4420"/>
                </a:solidFill>
              </a:rPr>
              <a:t>2</a:t>
            </a:r>
            <a:endParaRPr lang="en-US" sz="1800" dirty="0">
              <a:solidFill>
                <a:srgbClr val="1A4420"/>
              </a:solidFill>
            </a:endParaRPr>
          </a:p>
        </p:txBody>
      </p:sp>
      <p:pic>
        <p:nvPicPr>
          <p:cNvPr id="16" name="Picture 15">
            <a:extLst>
              <a:ext uri="{FF2B5EF4-FFF2-40B4-BE49-F238E27FC236}">
                <a16:creationId xmlns:a16="http://schemas.microsoft.com/office/drawing/2014/main" id="{D6280780-4A0C-E6C0-B51E-6F1597A6BE6B}"/>
              </a:ext>
            </a:extLst>
          </p:cNvPr>
          <p:cNvPicPr>
            <a:picLocks noChangeAspect="1"/>
          </p:cNvPicPr>
          <p:nvPr/>
        </p:nvPicPr>
        <p:blipFill>
          <a:blip r:embed="rId3"/>
          <a:stretch>
            <a:fillRect/>
          </a:stretch>
        </p:blipFill>
        <p:spPr>
          <a:xfrm>
            <a:off x="7858876" y="139991"/>
            <a:ext cx="496076" cy="405815"/>
          </a:xfrm>
          <a:prstGeom prst="rect">
            <a:avLst/>
          </a:prstGeom>
        </p:spPr>
      </p:pic>
      <p:sp>
        <p:nvSpPr>
          <p:cNvPr id="17" name="Oval 16">
            <a:extLst>
              <a:ext uri="{FF2B5EF4-FFF2-40B4-BE49-F238E27FC236}">
                <a16:creationId xmlns:a16="http://schemas.microsoft.com/office/drawing/2014/main" id="{0BA770E8-D0A8-E70F-18BD-7F9C3F179E85}"/>
              </a:ext>
            </a:extLst>
          </p:cNvPr>
          <p:cNvSpPr/>
          <p:nvPr/>
        </p:nvSpPr>
        <p:spPr>
          <a:xfrm>
            <a:off x="7829520" y="198457"/>
            <a:ext cx="122581" cy="12258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750" dirty="0">
              <a:solidFill>
                <a:srgbClr val="1A4420"/>
              </a:solidFill>
              <a:latin typeface="Lexend Light" pitchFamily="2" charset="77"/>
              <a:ea typeface="Verdana" panose="020B0604030504040204" pitchFamily="34" charset="0"/>
              <a:cs typeface="Verdana" panose="020B0604030504040204" pitchFamily="34" charset="0"/>
            </a:endParaRPr>
          </a:p>
        </p:txBody>
      </p:sp>
      <p:sp>
        <p:nvSpPr>
          <p:cNvPr id="18" name="TextBox 17">
            <a:extLst>
              <a:ext uri="{FF2B5EF4-FFF2-40B4-BE49-F238E27FC236}">
                <a16:creationId xmlns:a16="http://schemas.microsoft.com/office/drawing/2014/main" id="{4A30022C-C584-7D1E-76F1-42C455E9697E}"/>
              </a:ext>
            </a:extLst>
          </p:cNvPr>
          <p:cNvSpPr txBox="1"/>
          <p:nvPr/>
        </p:nvSpPr>
        <p:spPr>
          <a:xfrm>
            <a:off x="7971288" y="169775"/>
            <a:ext cx="282212" cy="369332"/>
          </a:xfrm>
          <a:prstGeom prst="rect">
            <a:avLst/>
          </a:prstGeom>
          <a:noFill/>
        </p:spPr>
        <p:txBody>
          <a:bodyPr wrap="square">
            <a:spAutoFit/>
          </a:bodyPr>
          <a:lstStyle/>
          <a:p>
            <a:r>
              <a:rPr lang="en-US" sz="1800" b="1" dirty="0">
                <a:solidFill>
                  <a:schemeClr val="bg1">
                    <a:lumMod val="75000"/>
                  </a:schemeClr>
                </a:solidFill>
              </a:rPr>
              <a:t>3</a:t>
            </a:r>
            <a:endParaRPr lang="en-US" sz="1800" dirty="0">
              <a:solidFill>
                <a:schemeClr val="bg1">
                  <a:lumMod val="75000"/>
                </a:schemeClr>
              </a:solidFill>
            </a:endParaRPr>
          </a:p>
        </p:txBody>
      </p:sp>
      <p:pic>
        <p:nvPicPr>
          <p:cNvPr id="19" name="Picture 18">
            <a:extLst>
              <a:ext uri="{FF2B5EF4-FFF2-40B4-BE49-F238E27FC236}">
                <a16:creationId xmlns:a16="http://schemas.microsoft.com/office/drawing/2014/main" id="{DD651BE0-4B0E-8891-AF40-8767ED382A25}"/>
              </a:ext>
            </a:extLst>
          </p:cNvPr>
          <p:cNvPicPr>
            <a:picLocks noChangeAspect="1"/>
          </p:cNvPicPr>
          <p:nvPr/>
        </p:nvPicPr>
        <p:blipFill>
          <a:blip r:embed="rId3"/>
          <a:stretch>
            <a:fillRect/>
          </a:stretch>
        </p:blipFill>
        <p:spPr>
          <a:xfrm>
            <a:off x="8499664" y="139991"/>
            <a:ext cx="496076" cy="405815"/>
          </a:xfrm>
          <a:prstGeom prst="rect">
            <a:avLst/>
          </a:prstGeom>
        </p:spPr>
      </p:pic>
      <p:sp>
        <p:nvSpPr>
          <p:cNvPr id="20" name="Oval 19">
            <a:extLst>
              <a:ext uri="{FF2B5EF4-FFF2-40B4-BE49-F238E27FC236}">
                <a16:creationId xmlns:a16="http://schemas.microsoft.com/office/drawing/2014/main" id="{E44BBE6A-7F6B-6530-4498-D75114261614}"/>
              </a:ext>
            </a:extLst>
          </p:cNvPr>
          <p:cNvSpPr/>
          <p:nvPr/>
        </p:nvSpPr>
        <p:spPr>
          <a:xfrm>
            <a:off x="8470309" y="198457"/>
            <a:ext cx="122581" cy="12258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750" dirty="0">
              <a:solidFill>
                <a:srgbClr val="1A4420"/>
              </a:solidFill>
              <a:latin typeface="Lexend Light" pitchFamily="2" charset="77"/>
              <a:ea typeface="Verdana" panose="020B0604030504040204" pitchFamily="34" charset="0"/>
              <a:cs typeface="Verdana" panose="020B0604030504040204" pitchFamily="34" charset="0"/>
            </a:endParaRPr>
          </a:p>
        </p:txBody>
      </p:sp>
      <p:sp>
        <p:nvSpPr>
          <p:cNvPr id="21" name="TextBox 20">
            <a:extLst>
              <a:ext uri="{FF2B5EF4-FFF2-40B4-BE49-F238E27FC236}">
                <a16:creationId xmlns:a16="http://schemas.microsoft.com/office/drawing/2014/main" id="{3C52E340-A18E-649D-D41E-E513F8259023}"/>
              </a:ext>
            </a:extLst>
          </p:cNvPr>
          <p:cNvSpPr txBox="1"/>
          <p:nvPr/>
        </p:nvSpPr>
        <p:spPr>
          <a:xfrm>
            <a:off x="8612077" y="169775"/>
            <a:ext cx="282212" cy="369332"/>
          </a:xfrm>
          <a:prstGeom prst="rect">
            <a:avLst/>
          </a:prstGeom>
          <a:noFill/>
        </p:spPr>
        <p:txBody>
          <a:bodyPr wrap="square">
            <a:spAutoFit/>
          </a:bodyPr>
          <a:lstStyle/>
          <a:p>
            <a:r>
              <a:rPr lang="en-US" sz="1800" b="1" dirty="0">
                <a:solidFill>
                  <a:schemeClr val="bg1">
                    <a:lumMod val="75000"/>
                  </a:schemeClr>
                </a:solidFill>
              </a:rPr>
              <a:t>4</a:t>
            </a:r>
            <a:endParaRPr lang="en-US" sz="1800" dirty="0">
              <a:solidFill>
                <a:schemeClr val="bg1">
                  <a:lumMod val="75000"/>
                </a:schemeClr>
              </a:solidFill>
            </a:endParaRPr>
          </a:p>
        </p:txBody>
      </p:sp>
      <p:sp>
        <p:nvSpPr>
          <p:cNvPr id="2" name="TextBox 1">
            <a:extLst>
              <a:ext uri="{FF2B5EF4-FFF2-40B4-BE49-F238E27FC236}">
                <a16:creationId xmlns:a16="http://schemas.microsoft.com/office/drawing/2014/main" id="{B14B33A9-019F-999C-55C4-969A130B4300}"/>
              </a:ext>
            </a:extLst>
          </p:cNvPr>
          <p:cNvSpPr txBox="1"/>
          <p:nvPr/>
        </p:nvSpPr>
        <p:spPr>
          <a:xfrm>
            <a:off x="457201" y="1543050"/>
            <a:ext cx="5657849" cy="1673056"/>
          </a:xfrm>
          <a:prstGeom prst="rect">
            <a:avLst/>
          </a:prstGeom>
          <a:noFill/>
        </p:spPr>
        <p:txBody>
          <a:bodyPr wrap="square" lIns="0" tIns="0" rIns="0" bIns="0" rtlCol="0">
            <a:noAutofit/>
          </a:bodyPr>
          <a:lstStyle/>
          <a:p>
            <a:pPr marL="171450" indent="-171450">
              <a:spcAft>
                <a:spcPts val="1350"/>
              </a:spcAft>
              <a:buFont typeface="Arial" panose="020B0604020202020204" pitchFamily="34" charset="0"/>
              <a:buChar char="•"/>
            </a:pPr>
            <a:r>
              <a:rPr lang="en-US" sz="1800" dirty="0">
                <a:solidFill>
                  <a:srgbClr val="1A4420"/>
                </a:solidFill>
                <a:latin typeface="Lexend Light" pitchFamily="2" charset="77"/>
                <a:ea typeface="Verdana" panose="020B0604030504040204" pitchFamily="34" charset="0"/>
                <a:cs typeface="Verdana" panose="020B0604030504040204" pitchFamily="34" charset="0"/>
              </a:rPr>
              <a:t>Supporting info here</a:t>
            </a:r>
          </a:p>
          <a:p>
            <a:pPr marL="171450" indent="-171450">
              <a:spcAft>
                <a:spcPts val="1350"/>
              </a:spcAft>
              <a:buFont typeface="Arial" panose="020B0604020202020204" pitchFamily="34" charset="0"/>
              <a:buChar char="•"/>
            </a:pPr>
            <a:r>
              <a:rPr lang="en-US" sz="1800" dirty="0">
                <a:solidFill>
                  <a:srgbClr val="1A4420"/>
                </a:solidFill>
                <a:latin typeface="Lexend Light" pitchFamily="2" charset="77"/>
                <a:ea typeface="Verdana" panose="020B0604030504040204" pitchFamily="34" charset="0"/>
                <a:cs typeface="Verdana" panose="020B0604030504040204" pitchFamily="34" charset="0"/>
              </a:rPr>
              <a:t>Supporting info here</a:t>
            </a:r>
          </a:p>
          <a:p>
            <a:pPr marL="171450" indent="-171450">
              <a:spcAft>
                <a:spcPts val="1350"/>
              </a:spcAft>
              <a:buFont typeface="Arial" panose="020B0604020202020204" pitchFamily="34" charset="0"/>
              <a:buChar char="•"/>
            </a:pPr>
            <a:r>
              <a:rPr lang="en-US" sz="1800"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sp>
        <p:nvSpPr>
          <p:cNvPr id="4" name="TextBox 3">
            <a:extLst>
              <a:ext uri="{FF2B5EF4-FFF2-40B4-BE49-F238E27FC236}">
                <a16:creationId xmlns:a16="http://schemas.microsoft.com/office/drawing/2014/main" id="{EB880ABC-4467-A235-AC93-28D33B10F838}"/>
              </a:ext>
            </a:extLst>
          </p:cNvPr>
          <p:cNvSpPr txBox="1"/>
          <p:nvPr/>
        </p:nvSpPr>
        <p:spPr>
          <a:xfrm>
            <a:off x="457200" y="415454"/>
            <a:ext cx="5086349" cy="685799"/>
          </a:xfrm>
          <a:prstGeom prst="rect">
            <a:avLst/>
          </a:prstGeom>
        </p:spPr>
        <p:txBody>
          <a:bodyPr vert="horz" lIns="0" tIns="0" rIns="0" bIns="0" rtlCol="0" anchor="ctr">
            <a:noAutofit/>
          </a:bodyPr>
          <a:lstStyle>
            <a:defPPr>
              <a:defRPr lang="en-US"/>
            </a:defPPr>
            <a:lvl1pPr>
              <a:lnSpc>
                <a:spcPct val="100000"/>
              </a:lnSpc>
              <a:spcBef>
                <a:spcPct val="0"/>
              </a:spcBef>
              <a:buNone/>
              <a:defRPr sz="3600">
                <a:ea typeface="+mj-lt"/>
                <a:cs typeface="+mj-lt"/>
              </a:defRPr>
            </a:lvl1pPr>
          </a:lstStyle>
          <a:p>
            <a:r>
              <a:rPr lang="en-US" sz="2400" dirty="0">
                <a:solidFill>
                  <a:srgbClr val="1A4420"/>
                </a:solidFill>
                <a:latin typeface="Lexend Light" pitchFamily="2" charset="77"/>
                <a:ea typeface="Verdana" panose="020B0604030504040204" pitchFamily="34" charset="0"/>
                <a:cs typeface="Verdana" panose="020B0604030504040204" pitchFamily="34" charset="0"/>
              </a:rPr>
              <a:t>Enter your headline here</a:t>
            </a:r>
          </a:p>
        </p:txBody>
      </p:sp>
    </p:spTree>
    <p:extLst>
      <p:ext uri="{BB962C8B-B14F-4D97-AF65-F5344CB8AC3E}">
        <p14:creationId xmlns:p14="http://schemas.microsoft.com/office/powerpoint/2010/main" val="96899668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ABBA46C-0025-44BE-33C5-00DC24BB9752}"/>
              </a:ext>
            </a:extLst>
          </p:cNvPr>
          <p:cNvPicPr>
            <a:picLocks noChangeAspect="1"/>
          </p:cNvPicPr>
          <p:nvPr/>
        </p:nvPicPr>
        <p:blipFill>
          <a:blip r:embed="rId3"/>
          <a:stretch>
            <a:fillRect/>
          </a:stretch>
        </p:blipFill>
        <p:spPr>
          <a:xfrm>
            <a:off x="6572013" y="139991"/>
            <a:ext cx="496076" cy="405815"/>
          </a:xfrm>
          <a:prstGeom prst="rect">
            <a:avLst/>
          </a:prstGeom>
        </p:spPr>
      </p:pic>
      <p:pic>
        <p:nvPicPr>
          <p:cNvPr id="4" name="Picture 3">
            <a:extLst>
              <a:ext uri="{FF2B5EF4-FFF2-40B4-BE49-F238E27FC236}">
                <a16:creationId xmlns:a16="http://schemas.microsoft.com/office/drawing/2014/main" id="{B1AA73FD-5DCF-53E4-C6BA-933994B30503}"/>
              </a:ext>
            </a:extLst>
          </p:cNvPr>
          <p:cNvPicPr>
            <a:picLocks noChangeAspect="1"/>
          </p:cNvPicPr>
          <p:nvPr/>
        </p:nvPicPr>
        <p:blipFill>
          <a:blip r:embed="rId3"/>
          <a:stretch>
            <a:fillRect/>
          </a:stretch>
        </p:blipFill>
        <p:spPr>
          <a:xfrm>
            <a:off x="7223367" y="139991"/>
            <a:ext cx="496076" cy="405815"/>
          </a:xfrm>
          <a:prstGeom prst="rect">
            <a:avLst/>
          </a:prstGeom>
        </p:spPr>
      </p:pic>
      <p:sp>
        <p:nvSpPr>
          <p:cNvPr id="5" name="TextBox 4">
            <a:extLst>
              <a:ext uri="{FF2B5EF4-FFF2-40B4-BE49-F238E27FC236}">
                <a16:creationId xmlns:a16="http://schemas.microsoft.com/office/drawing/2014/main" id="{26166E3F-94FD-EF80-886C-61EECA43ADEF}"/>
              </a:ext>
            </a:extLst>
          </p:cNvPr>
          <p:cNvSpPr txBox="1"/>
          <p:nvPr/>
        </p:nvSpPr>
        <p:spPr>
          <a:xfrm>
            <a:off x="6558643" y="642938"/>
            <a:ext cx="554907" cy="115416"/>
          </a:xfrm>
          <a:prstGeom prst="rect">
            <a:avLst/>
          </a:prstGeom>
          <a:noFill/>
        </p:spPr>
        <p:txBody>
          <a:bodyPr wrap="square" lIns="0" tIns="0" rIns="0" bIns="0" rtlCol="0">
            <a:spAutoFit/>
          </a:bodyPr>
          <a:lstStyle/>
          <a:p>
            <a:pPr algn="ctr"/>
            <a:r>
              <a:rPr lang="en-US" sz="750" dirty="0">
                <a:solidFill>
                  <a:schemeClr val="bg1">
                    <a:lumMod val="75000"/>
                  </a:schemeClr>
                </a:solidFill>
                <a:latin typeface="Lexend Light" pitchFamily="2" charset="77"/>
                <a:ea typeface="Verdana" panose="020B0604030504040204" pitchFamily="34" charset="0"/>
                <a:cs typeface="Verdana" panose="020B0604030504040204" pitchFamily="34" charset="0"/>
              </a:rPr>
              <a:t>Text</a:t>
            </a:r>
            <a:endParaRPr lang="en-US" sz="525" dirty="0">
              <a:solidFill>
                <a:schemeClr val="bg1">
                  <a:lumMod val="75000"/>
                </a:schemeClr>
              </a:solidFill>
              <a:latin typeface="Lexend Light" pitchFamily="2" charset="77"/>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1DE6F6B4-AEEF-F35E-D8C4-7ECF562C7326}"/>
              </a:ext>
            </a:extLst>
          </p:cNvPr>
          <p:cNvSpPr txBox="1"/>
          <p:nvPr/>
        </p:nvSpPr>
        <p:spPr>
          <a:xfrm>
            <a:off x="7829309" y="642938"/>
            <a:ext cx="554907" cy="115416"/>
          </a:xfrm>
          <a:prstGeom prst="rect">
            <a:avLst/>
          </a:prstGeom>
          <a:noFill/>
        </p:spPr>
        <p:txBody>
          <a:bodyPr wrap="square" lIns="0" tIns="0" rIns="0" bIns="0" rtlCol="0">
            <a:spAutoFit/>
          </a:bodyPr>
          <a:lstStyle/>
          <a:p>
            <a:pPr algn="ctr"/>
            <a:r>
              <a:rPr lang="en-US" sz="750" dirty="0">
                <a:solidFill>
                  <a:srgbClr val="1A4420"/>
                </a:solidFill>
                <a:latin typeface="Lexend Light" pitchFamily="2" charset="77"/>
                <a:ea typeface="Verdana" panose="020B0604030504040204" pitchFamily="34" charset="0"/>
                <a:cs typeface="Verdana" panose="020B0604030504040204" pitchFamily="34" charset="0"/>
              </a:rPr>
              <a:t>Text</a:t>
            </a:r>
            <a:endParaRPr lang="en-US" sz="525" dirty="0">
              <a:solidFill>
                <a:srgbClr val="1A4420"/>
              </a:solidFill>
              <a:latin typeface="Lexend Light" pitchFamily="2" charset="77"/>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A18DDF5F-5E87-BB4B-2892-F87E25CF46B4}"/>
              </a:ext>
            </a:extLst>
          </p:cNvPr>
          <p:cNvSpPr txBox="1"/>
          <p:nvPr/>
        </p:nvSpPr>
        <p:spPr>
          <a:xfrm>
            <a:off x="8477414" y="642938"/>
            <a:ext cx="554907" cy="115416"/>
          </a:xfrm>
          <a:prstGeom prst="rect">
            <a:avLst/>
          </a:prstGeom>
          <a:noFill/>
        </p:spPr>
        <p:txBody>
          <a:bodyPr wrap="square" lIns="0" tIns="0" rIns="0" bIns="0" rtlCol="0">
            <a:spAutoFit/>
          </a:bodyPr>
          <a:lstStyle/>
          <a:p>
            <a:pPr algn="ctr"/>
            <a:r>
              <a:rPr lang="en-US" sz="750" dirty="0">
                <a:solidFill>
                  <a:srgbClr val="C0C0C0"/>
                </a:solidFill>
                <a:latin typeface="Lexend Light" pitchFamily="2" charset="77"/>
                <a:ea typeface="Verdana" panose="020B0604030504040204" pitchFamily="34" charset="0"/>
                <a:cs typeface="Verdana" panose="020B0604030504040204" pitchFamily="34" charset="0"/>
              </a:rPr>
              <a:t>Text</a:t>
            </a:r>
            <a:endParaRPr lang="en-US" sz="525" dirty="0">
              <a:solidFill>
                <a:srgbClr val="C0C0C0"/>
              </a:solidFill>
              <a:latin typeface="Lexend Light" pitchFamily="2" charset="77"/>
              <a:ea typeface="Verdana" panose="020B0604030504040204" pitchFamily="34" charset="0"/>
              <a:cs typeface="Verdana" panose="020B0604030504040204" pitchFamily="34" charset="0"/>
            </a:endParaRPr>
          </a:p>
        </p:txBody>
      </p:sp>
      <p:sp>
        <p:nvSpPr>
          <p:cNvPr id="8" name="TextBox 7">
            <a:extLst>
              <a:ext uri="{FF2B5EF4-FFF2-40B4-BE49-F238E27FC236}">
                <a16:creationId xmlns:a16="http://schemas.microsoft.com/office/drawing/2014/main" id="{23E858FD-5D47-6D26-F9D3-BEB47B2F85A7}"/>
              </a:ext>
            </a:extLst>
          </p:cNvPr>
          <p:cNvSpPr txBox="1"/>
          <p:nvPr/>
        </p:nvSpPr>
        <p:spPr>
          <a:xfrm>
            <a:off x="7222608" y="642938"/>
            <a:ext cx="554907" cy="115416"/>
          </a:xfrm>
          <a:prstGeom prst="rect">
            <a:avLst/>
          </a:prstGeom>
          <a:noFill/>
        </p:spPr>
        <p:txBody>
          <a:bodyPr wrap="square" lIns="0" tIns="0" rIns="0" bIns="0" rtlCol="0">
            <a:spAutoFit/>
          </a:bodyPr>
          <a:lstStyle/>
          <a:p>
            <a:pPr algn="ctr"/>
            <a:r>
              <a:rPr lang="en-US" sz="750" dirty="0">
                <a:solidFill>
                  <a:srgbClr val="C0C0C0"/>
                </a:solidFill>
                <a:latin typeface="Lexend Light" pitchFamily="2" charset="77"/>
                <a:ea typeface="Verdana" panose="020B0604030504040204" pitchFamily="34" charset="0"/>
                <a:cs typeface="Verdana" panose="020B0604030504040204" pitchFamily="34" charset="0"/>
              </a:rPr>
              <a:t>Text</a:t>
            </a:r>
            <a:endParaRPr lang="en-US" sz="525" dirty="0">
              <a:solidFill>
                <a:srgbClr val="C0C0C0"/>
              </a:solidFill>
              <a:latin typeface="Lexend Light" pitchFamily="2" charset="77"/>
              <a:ea typeface="Verdana" panose="020B0604030504040204" pitchFamily="34" charset="0"/>
              <a:cs typeface="Verdana" panose="020B0604030504040204" pitchFamily="34" charset="0"/>
            </a:endParaRPr>
          </a:p>
        </p:txBody>
      </p:sp>
      <p:pic>
        <p:nvPicPr>
          <p:cNvPr id="11" name="Picture 10">
            <a:extLst>
              <a:ext uri="{FF2B5EF4-FFF2-40B4-BE49-F238E27FC236}">
                <a16:creationId xmlns:a16="http://schemas.microsoft.com/office/drawing/2014/main" id="{30F17768-1008-A5E0-5541-E9B89640BBA0}"/>
              </a:ext>
            </a:extLst>
          </p:cNvPr>
          <p:cNvPicPr>
            <a:picLocks noChangeAspect="1"/>
          </p:cNvPicPr>
          <p:nvPr/>
        </p:nvPicPr>
        <p:blipFill>
          <a:blip r:embed="rId4"/>
          <a:stretch>
            <a:fillRect/>
          </a:stretch>
        </p:blipFill>
        <p:spPr>
          <a:xfrm>
            <a:off x="7873430" y="139993"/>
            <a:ext cx="496076" cy="405815"/>
          </a:xfrm>
          <a:prstGeom prst="rect">
            <a:avLst/>
          </a:prstGeom>
        </p:spPr>
      </p:pic>
      <p:sp>
        <p:nvSpPr>
          <p:cNvPr id="12" name="Oval 11">
            <a:extLst>
              <a:ext uri="{FF2B5EF4-FFF2-40B4-BE49-F238E27FC236}">
                <a16:creationId xmlns:a16="http://schemas.microsoft.com/office/drawing/2014/main" id="{168EE46B-8CEF-E562-2C39-72BE4F350CD6}"/>
              </a:ext>
            </a:extLst>
          </p:cNvPr>
          <p:cNvSpPr/>
          <p:nvPr/>
        </p:nvSpPr>
        <p:spPr>
          <a:xfrm>
            <a:off x="6547743" y="198457"/>
            <a:ext cx="122581" cy="12258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750" dirty="0">
              <a:solidFill>
                <a:srgbClr val="1A4420"/>
              </a:solidFill>
              <a:latin typeface="Lexend Light" pitchFamily="2" charset="77"/>
              <a:ea typeface="Verdana" panose="020B0604030504040204" pitchFamily="34" charset="0"/>
              <a:cs typeface="Verdana" panose="020B0604030504040204" pitchFamily="34" charset="0"/>
            </a:endParaRPr>
          </a:p>
        </p:txBody>
      </p:sp>
      <p:sp>
        <p:nvSpPr>
          <p:cNvPr id="13" name="TextBox 12">
            <a:extLst>
              <a:ext uri="{FF2B5EF4-FFF2-40B4-BE49-F238E27FC236}">
                <a16:creationId xmlns:a16="http://schemas.microsoft.com/office/drawing/2014/main" id="{83FFF005-8B3E-8674-65D5-295CB6DE3F86}"/>
              </a:ext>
            </a:extLst>
          </p:cNvPr>
          <p:cNvSpPr txBox="1"/>
          <p:nvPr/>
        </p:nvSpPr>
        <p:spPr>
          <a:xfrm>
            <a:off x="6694990" y="169775"/>
            <a:ext cx="282212" cy="369332"/>
          </a:xfrm>
          <a:prstGeom prst="rect">
            <a:avLst/>
          </a:prstGeom>
          <a:noFill/>
        </p:spPr>
        <p:txBody>
          <a:bodyPr wrap="square">
            <a:spAutoFit/>
          </a:bodyPr>
          <a:lstStyle/>
          <a:p>
            <a:r>
              <a:rPr lang="en-US" sz="1800" b="1" dirty="0">
                <a:solidFill>
                  <a:schemeClr val="bg1">
                    <a:lumMod val="75000"/>
                  </a:schemeClr>
                </a:solidFill>
              </a:rPr>
              <a:t>1</a:t>
            </a:r>
            <a:endParaRPr lang="en-US" sz="1800" dirty="0">
              <a:solidFill>
                <a:schemeClr val="bg1">
                  <a:lumMod val="75000"/>
                </a:schemeClr>
              </a:solidFill>
            </a:endParaRPr>
          </a:p>
        </p:txBody>
      </p:sp>
      <p:sp>
        <p:nvSpPr>
          <p:cNvPr id="14" name="Oval 13">
            <a:extLst>
              <a:ext uri="{FF2B5EF4-FFF2-40B4-BE49-F238E27FC236}">
                <a16:creationId xmlns:a16="http://schemas.microsoft.com/office/drawing/2014/main" id="{8360858F-D2E0-D241-B805-E644A03CA85B}"/>
              </a:ext>
            </a:extLst>
          </p:cNvPr>
          <p:cNvSpPr/>
          <p:nvPr/>
        </p:nvSpPr>
        <p:spPr>
          <a:xfrm>
            <a:off x="7194012" y="198457"/>
            <a:ext cx="122581" cy="12258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750" dirty="0">
              <a:solidFill>
                <a:srgbClr val="1A4420"/>
              </a:solidFill>
              <a:latin typeface="Lexend Light" pitchFamily="2" charset="77"/>
              <a:ea typeface="Verdana" panose="020B0604030504040204" pitchFamily="34" charset="0"/>
              <a:cs typeface="Verdana" panose="020B0604030504040204" pitchFamily="34" charset="0"/>
            </a:endParaRPr>
          </a:p>
        </p:txBody>
      </p:sp>
      <p:sp>
        <p:nvSpPr>
          <p:cNvPr id="15" name="TextBox 14">
            <a:extLst>
              <a:ext uri="{FF2B5EF4-FFF2-40B4-BE49-F238E27FC236}">
                <a16:creationId xmlns:a16="http://schemas.microsoft.com/office/drawing/2014/main" id="{0E97C421-5B2F-0E78-A613-8813EFE5B110}"/>
              </a:ext>
            </a:extLst>
          </p:cNvPr>
          <p:cNvSpPr txBox="1"/>
          <p:nvPr/>
        </p:nvSpPr>
        <p:spPr>
          <a:xfrm>
            <a:off x="7335779" y="169775"/>
            <a:ext cx="282212" cy="369332"/>
          </a:xfrm>
          <a:prstGeom prst="rect">
            <a:avLst/>
          </a:prstGeom>
          <a:noFill/>
        </p:spPr>
        <p:txBody>
          <a:bodyPr wrap="square">
            <a:spAutoFit/>
          </a:bodyPr>
          <a:lstStyle/>
          <a:p>
            <a:r>
              <a:rPr lang="en-US" sz="1800" b="1" dirty="0">
                <a:solidFill>
                  <a:schemeClr val="bg1">
                    <a:lumMod val="75000"/>
                  </a:schemeClr>
                </a:solidFill>
              </a:rPr>
              <a:t>2</a:t>
            </a:r>
            <a:endParaRPr lang="en-US" sz="1800" dirty="0">
              <a:solidFill>
                <a:schemeClr val="bg1">
                  <a:lumMod val="75000"/>
                </a:schemeClr>
              </a:solidFill>
            </a:endParaRPr>
          </a:p>
        </p:txBody>
      </p:sp>
      <p:sp>
        <p:nvSpPr>
          <p:cNvPr id="17" name="Oval 16">
            <a:extLst>
              <a:ext uri="{FF2B5EF4-FFF2-40B4-BE49-F238E27FC236}">
                <a16:creationId xmlns:a16="http://schemas.microsoft.com/office/drawing/2014/main" id="{3B201FCF-83D5-AB2C-27B7-0848D7CFB2A0}"/>
              </a:ext>
            </a:extLst>
          </p:cNvPr>
          <p:cNvSpPr/>
          <p:nvPr/>
        </p:nvSpPr>
        <p:spPr>
          <a:xfrm>
            <a:off x="7829520" y="198457"/>
            <a:ext cx="122581" cy="122581"/>
          </a:xfrm>
          <a:prstGeom prst="ellipse">
            <a:avLst/>
          </a:prstGeom>
          <a:solidFill>
            <a:srgbClr val="A1CD3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750" dirty="0">
              <a:solidFill>
                <a:srgbClr val="1A4420"/>
              </a:solidFill>
              <a:latin typeface="Lexend Light" pitchFamily="2" charset="77"/>
              <a:ea typeface="Verdana" panose="020B0604030504040204" pitchFamily="34" charset="0"/>
              <a:cs typeface="Verdana" panose="020B0604030504040204" pitchFamily="34" charset="0"/>
            </a:endParaRPr>
          </a:p>
        </p:txBody>
      </p:sp>
      <p:sp>
        <p:nvSpPr>
          <p:cNvPr id="18" name="TextBox 17">
            <a:extLst>
              <a:ext uri="{FF2B5EF4-FFF2-40B4-BE49-F238E27FC236}">
                <a16:creationId xmlns:a16="http://schemas.microsoft.com/office/drawing/2014/main" id="{CC3875B1-A04C-DAF3-7EB6-60E0EA9F6C88}"/>
              </a:ext>
            </a:extLst>
          </p:cNvPr>
          <p:cNvSpPr txBox="1"/>
          <p:nvPr/>
        </p:nvSpPr>
        <p:spPr>
          <a:xfrm>
            <a:off x="8003437" y="169775"/>
            <a:ext cx="282212" cy="369332"/>
          </a:xfrm>
          <a:prstGeom prst="rect">
            <a:avLst/>
          </a:prstGeom>
          <a:noFill/>
        </p:spPr>
        <p:txBody>
          <a:bodyPr wrap="square">
            <a:spAutoFit/>
          </a:bodyPr>
          <a:lstStyle/>
          <a:p>
            <a:r>
              <a:rPr lang="en-US" sz="1800" b="1" dirty="0">
                <a:solidFill>
                  <a:srgbClr val="1A4420"/>
                </a:solidFill>
              </a:rPr>
              <a:t>3</a:t>
            </a:r>
            <a:endParaRPr lang="en-US" sz="1800" dirty="0">
              <a:solidFill>
                <a:srgbClr val="1A4420"/>
              </a:solidFill>
            </a:endParaRPr>
          </a:p>
        </p:txBody>
      </p:sp>
      <p:pic>
        <p:nvPicPr>
          <p:cNvPr id="19" name="Picture 18">
            <a:extLst>
              <a:ext uri="{FF2B5EF4-FFF2-40B4-BE49-F238E27FC236}">
                <a16:creationId xmlns:a16="http://schemas.microsoft.com/office/drawing/2014/main" id="{A051211E-8BF5-AA28-D2FF-43B62E92B240}"/>
              </a:ext>
            </a:extLst>
          </p:cNvPr>
          <p:cNvPicPr>
            <a:picLocks noChangeAspect="1"/>
          </p:cNvPicPr>
          <p:nvPr/>
        </p:nvPicPr>
        <p:blipFill>
          <a:blip r:embed="rId3"/>
          <a:stretch>
            <a:fillRect/>
          </a:stretch>
        </p:blipFill>
        <p:spPr>
          <a:xfrm>
            <a:off x="8499664" y="139991"/>
            <a:ext cx="496076" cy="405815"/>
          </a:xfrm>
          <a:prstGeom prst="rect">
            <a:avLst/>
          </a:prstGeom>
        </p:spPr>
      </p:pic>
      <p:sp>
        <p:nvSpPr>
          <p:cNvPr id="24" name="Oval 23">
            <a:extLst>
              <a:ext uri="{FF2B5EF4-FFF2-40B4-BE49-F238E27FC236}">
                <a16:creationId xmlns:a16="http://schemas.microsoft.com/office/drawing/2014/main" id="{3497254B-9F60-FA0A-60DA-FB2F37F592C5}"/>
              </a:ext>
            </a:extLst>
          </p:cNvPr>
          <p:cNvSpPr/>
          <p:nvPr/>
        </p:nvSpPr>
        <p:spPr>
          <a:xfrm>
            <a:off x="8470309" y="198457"/>
            <a:ext cx="122581" cy="12258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750" dirty="0">
              <a:solidFill>
                <a:srgbClr val="1A4420"/>
              </a:solidFill>
              <a:latin typeface="Lexend Light" pitchFamily="2" charset="77"/>
              <a:ea typeface="Verdana" panose="020B0604030504040204" pitchFamily="34" charset="0"/>
              <a:cs typeface="Verdana" panose="020B0604030504040204" pitchFamily="34" charset="0"/>
            </a:endParaRPr>
          </a:p>
        </p:txBody>
      </p:sp>
      <p:sp>
        <p:nvSpPr>
          <p:cNvPr id="25" name="TextBox 24">
            <a:extLst>
              <a:ext uri="{FF2B5EF4-FFF2-40B4-BE49-F238E27FC236}">
                <a16:creationId xmlns:a16="http://schemas.microsoft.com/office/drawing/2014/main" id="{0EB1E276-87A1-DDBE-2B58-63AA5B0453B5}"/>
              </a:ext>
            </a:extLst>
          </p:cNvPr>
          <p:cNvSpPr txBox="1"/>
          <p:nvPr/>
        </p:nvSpPr>
        <p:spPr>
          <a:xfrm>
            <a:off x="8612077" y="169775"/>
            <a:ext cx="282212" cy="369332"/>
          </a:xfrm>
          <a:prstGeom prst="rect">
            <a:avLst/>
          </a:prstGeom>
          <a:noFill/>
        </p:spPr>
        <p:txBody>
          <a:bodyPr wrap="square">
            <a:spAutoFit/>
          </a:bodyPr>
          <a:lstStyle/>
          <a:p>
            <a:r>
              <a:rPr lang="en-US" sz="1800" b="1" dirty="0">
                <a:solidFill>
                  <a:schemeClr val="bg1">
                    <a:lumMod val="75000"/>
                  </a:schemeClr>
                </a:solidFill>
              </a:rPr>
              <a:t>4</a:t>
            </a:r>
            <a:endParaRPr lang="en-US" sz="1800" dirty="0">
              <a:solidFill>
                <a:schemeClr val="bg1">
                  <a:lumMod val="75000"/>
                </a:schemeClr>
              </a:solidFill>
            </a:endParaRPr>
          </a:p>
        </p:txBody>
      </p:sp>
      <p:sp>
        <p:nvSpPr>
          <p:cNvPr id="2" name="TextBox 1">
            <a:extLst>
              <a:ext uri="{FF2B5EF4-FFF2-40B4-BE49-F238E27FC236}">
                <a16:creationId xmlns:a16="http://schemas.microsoft.com/office/drawing/2014/main" id="{71CEDD8F-A23F-C903-9E06-47B6D48B1BA6}"/>
              </a:ext>
            </a:extLst>
          </p:cNvPr>
          <p:cNvSpPr txBox="1"/>
          <p:nvPr/>
        </p:nvSpPr>
        <p:spPr>
          <a:xfrm>
            <a:off x="457201" y="1543050"/>
            <a:ext cx="5657849" cy="1673056"/>
          </a:xfrm>
          <a:prstGeom prst="rect">
            <a:avLst/>
          </a:prstGeom>
          <a:noFill/>
        </p:spPr>
        <p:txBody>
          <a:bodyPr wrap="square" lIns="0" tIns="0" rIns="0" bIns="0" rtlCol="0">
            <a:noAutofit/>
          </a:bodyPr>
          <a:lstStyle/>
          <a:p>
            <a:pPr marL="171450" indent="-171450">
              <a:spcAft>
                <a:spcPts val="1350"/>
              </a:spcAft>
              <a:buFont typeface="Arial" panose="020B0604020202020204" pitchFamily="34" charset="0"/>
              <a:buChar char="•"/>
            </a:pPr>
            <a:r>
              <a:rPr lang="en-US" sz="1800" dirty="0">
                <a:solidFill>
                  <a:srgbClr val="1A4420"/>
                </a:solidFill>
                <a:latin typeface="Lexend Light" pitchFamily="2" charset="77"/>
                <a:ea typeface="Verdana" panose="020B0604030504040204" pitchFamily="34" charset="0"/>
                <a:cs typeface="Verdana" panose="020B0604030504040204" pitchFamily="34" charset="0"/>
              </a:rPr>
              <a:t>Supporting info here</a:t>
            </a:r>
          </a:p>
          <a:p>
            <a:pPr marL="171450" indent="-171450">
              <a:spcAft>
                <a:spcPts val="1350"/>
              </a:spcAft>
              <a:buFont typeface="Arial" panose="020B0604020202020204" pitchFamily="34" charset="0"/>
              <a:buChar char="•"/>
            </a:pPr>
            <a:r>
              <a:rPr lang="en-US" sz="1800" dirty="0">
                <a:solidFill>
                  <a:srgbClr val="1A4420"/>
                </a:solidFill>
                <a:latin typeface="Lexend Light" pitchFamily="2" charset="77"/>
                <a:ea typeface="Verdana" panose="020B0604030504040204" pitchFamily="34" charset="0"/>
                <a:cs typeface="Verdana" panose="020B0604030504040204" pitchFamily="34" charset="0"/>
              </a:rPr>
              <a:t>Supporting info here</a:t>
            </a:r>
          </a:p>
          <a:p>
            <a:pPr marL="171450" indent="-171450">
              <a:spcAft>
                <a:spcPts val="1350"/>
              </a:spcAft>
              <a:buFont typeface="Arial" panose="020B0604020202020204" pitchFamily="34" charset="0"/>
              <a:buChar char="•"/>
            </a:pPr>
            <a:r>
              <a:rPr lang="en-US" sz="1800"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sp>
        <p:nvSpPr>
          <p:cNvPr id="3" name="TextBox 2">
            <a:extLst>
              <a:ext uri="{FF2B5EF4-FFF2-40B4-BE49-F238E27FC236}">
                <a16:creationId xmlns:a16="http://schemas.microsoft.com/office/drawing/2014/main" id="{4831FB4F-0EE9-7925-5619-0A1B9A2085ED}"/>
              </a:ext>
            </a:extLst>
          </p:cNvPr>
          <p:cNvSpPr txBox="1"/>
          <p:nvPr/>
        </p:nvSpPr>
        <p:spPr>
          <a:xfrm>
            <a:off x="457200" y="415454"/>
            <a:ext cx="5086349" cy="685799"/>
          </a:xfrm>
          <a:prstGeom prst="rect">
            <a:avLst/>
          </a:prstGeom>
        </p:spPr>
        <p:txBody>
          <a:bodyPr vert="horz" lIns="0" tIns="0" rIns="0" bIns="0" rtlCol="0" anchor="ctr">
            <a:noAutofit/>
          </a:bodyPr>
          <a:lstStyle>
            <a:defPPr>
              <a:defRPr lang="en-US"/>
            </a:defPPr>
            <a:lvl1pPr>
              <a:lnSpc>
                <a:spcPct val="100000"/>
              </a:lnSpc>
              <a:spcBef>
                <a:spcPct val="0"/>
              </a:spcBef>
              <a:buNone/>
              <a:defRPr sz="3600">
                <a:ea typeface="+mj-lt"/>
                <a:cs typeface="+mj-lt"/>
              </a:defRPr>
            </a:lvl1pPr>
          </a:lstStyle>
          <a:p>
            <a:r>
              <a:rPr lang="en-US" sz="2400" dirty="0">
                <a:solidFill>
                  <a:srgbClr val="1A4420"/>
                </a:solidFill>
                <a:latin typeface="Lexend Light" pitchFamily="2" charset="77"/>
                <a:ea typeface="Verdana" panose="020B0604030504040204" pitchFamily="34" charset="0"/>
                <a:cs typeface="Verdana" panose="020B0604030504040204" pitchFamily="34" charset="0"/>
              </a:rPr>
              <a:t>Enter your headline here</a:t>
            </a:r>
          </a:p>
        </p:txBody>
      </p:sp>
    </p:spTree>
    <p:extLst>
      <p:ext uri="{BB962C8B-B14F-4D97-AF65-F5344CB8AC3E}">
        <p14:creationId xmlns:p14="http://schemas.microsoft.com/office/powerpoint/2010/main" val="163200838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C657FD2-3BEB-5D54-C09E-B43676D09C1F}"/>
              </a:ext>
            </a:extLst>
          </p:cNvPr>
          <p:cNvPicPr>
            <a:picLocks noChangeAspect="1"/>
          </p:cNvPicPr>
          <p:nvPr/>
        </p:nvPicPr>
        <p:blipFill>
          <a:blip r:embed="rId3"/>
          <a:stretch>
            <a:fillRect/>
          </a:stretch>
        </p:blipFill>
        <p:spPr>
          <a:xfrm>
            <a:off x="6586550" y="139991"/>
            <a:ext cx="496076" cy="405815"/>
          </a:xfrm>
          <a:prstGeom prst="rect">
            <a:avLst/>
          </a:prstGeom>
        </p:spPr>
      </p:pic>
      <p:pic>
        <p:nvPicPr>
          <p:cNvPr id="4" name="Picture 3">
            <a:extLst>
              <a:ext uri="{FF2B5EF4-FFF2-40B4-BE49-F238E27FC236}">
                <a16:creationId xmlns:a16="http://schemas.microsoft.com/office/drawing/2014/main" id="{5DB61B1F-5AAD-C776-0426-117FBBD942F7}"/>
              </a:ext>
            </a:extLst>
          </p:cNvPr>
          <p:cNvPicPr>
            <a:picLocks noChangeAspect="1"/>
          </p:cNvPicPr>
          <p:nvPr/>
        </p:nvPicPr>
        <p:blipFill>
          <a:blip r:embed="rId3"/>
          <a:stretch>
            <a:fillRect/>
          </a:stretch>
        </p:blipFill>
        <p:spPr>
          <a:xfrm>
            <a:off x="7223367" y="139991"/>
            <a:ext cx="496076" cy="405815"/>
          </a:xfrm>
          <a:prstGeom prst="rect">
            <a:avLst/>
          </a:prstGeom>
        </p:spPr>
      </p:pic>
      <p:sp>
        <p:nvSpPr>
          <p:cNvPr id="5" name="TextBox 4">
            <a:extLst>
              <a:ext uri="{FF2B5EF4-FFF2-40B4-BE49-F238E27FC236}">
                <a16:creationId xmlns:a16="http://schemas.microsoft.com/office/drawing/2014/main" id="{57A340E0-0A3B-1817-7B3A-C30D367C065F}"/>
              </a:ext>
            </a:extLst>
          </p:cNvPr>
          <p:cNvSpPr txBox="1"/>
          <p:nvPr/>
        </p:nvSpPr>
        <p:spPr>
          <a:xfrm>
            <a:off x="6558643" y="642938"/>
            <a:ext cx="554907" cy="115416"/>
          </a:xfrm>
          <a:prstGeom prst="rect">
            <a:avLst/>
          </a:prstGeom>
          <a:noFill/>
        </p:spPr>
        <p:txBody>
          <a:bodyPr wrap="square" lIns="0" tIns="0" rIns="0" bIns="0" rtlCol="0">
            <a:spAutoFit/>
          </a:bodyPr>
          <a:lstStyle/>
          <a:p>
            <a:pPr algn="ctr"/>
            <a:r>
              <a:rPr lang="en-US" sz="750" dirty="0">
                <a:solidFill>
                  <a:schemeClr val="bg1">
                    <a:lumMod val="75000"/>
                  </a:schemeClr>
                </a:solidFill>
                <a:latin typeface="Lexend Light" pitchFamily="2" charset="77"/>
                <a:ea typeface="Verdana" panose="020B0604030504040204" pitchFamily="34" charset="0"/>
                <a:cs typeface="Verdana" panose="020B0604030504040204" pitchFamily="34" charset="0"/>
              </a:rPr>
              <a:t>Text</a:t>
            </a:r>
            <a:endParaRPr lang="en-US" sz="525" dirty="0">
              <a:solidFill>
                <a:schemeClr val="bg1">
                  <a:lumMod val="75000"/>
                </a:schemeClr>
              </a:solidFill>
              <a:latin typeface="Lexend Light" pitchFamily="2" charset="77"/>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FCFCE48B-6E05-EE69-1A10-19223A461F6B}"/>
              </a:ext>
            </a:extLst>
          </p:cNvPr>
          <p:cNvSpPr txBox="1"/>
          <p:nvPr/>
        </p:nvSpPr>
        <p:spPr>
          <a:xfrm>
            <a:off x="7829309" y="642938"/>
            <a:ext cx="554907" cy="115416"/>
          </a:xfrm>
          <a:prstGeom prst="rect">
            <a:avLst/>
          </a:prstGeom>
          <a:noFill/>
        </p:spPr>
        <p:txBody>
          <a:bodyPr wrap="square" lIns="0" tIns="0" rIns="0" bIns="0" rtlCol="0">
            <a:spAutoFit/>
          </a:bodyPr>
          <a:lstStyle/>
          <a:p>
            <a:pPr algn="ctr"/>
            <a:r>
              <a:rPr lang="en-US" sz="750" dirty="0">
                <a:solidFill>
                  <a:srgbClr val="C0C0C0"/>
                </a:solidFill>
                <a:latin typeface="Lexend Light" pitchFamily="2" charset="77"/>
                <a:ea typeface="Verdana" panose="020B0604030504040204" pitchFamily="34" charset="0"/>
                <a:cs typeface="Verdana" panose="020B0604030504040204" pitchFamily="34" charset="0"/>
              </a:rPr>
              <a:t>Text</a:t>
            </a:r>
            <a:endParaRPr lang="en-US" sz="525" dirty="0">
              <a:solidFill>
                <a:srgbClr val="C0C0C0"/>
              </a:solidFill>
              <a:latin typeface="Lexend Light" pitchFamily="2" charset="77"/>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7764205C-F6ED-23DB-6120-3C80663AD2BB}"/>
              </a:ext>
            </a:extLst>
          </p:cNvPr>
          <p:cNvSpPr txBox="1"/>
          <p:nvPr/>
        </p:nvSpPr>
        <p:spPr>
          <a:xfrm>
            <a:off x="8477414" y="642938"/>
            <a:ext cx="554907" cy="115416"/>
          </a:xfrm>
          <a:prstGeom prst="rect">
            <a:avLst/>
          </a:prstGeom>
          <a:noFill/>
        </p:spPr>
        <p:txBody>
          <a:bodyPr wrap="square" lIns="0" tIns="0" rIns="0" bIns="0" rtlCol="0">
            <a:spAutoFit/>
          </a:bodyPr>
          <a:lstStyle/>
          <a:p>
            <a:pPr algn="ctr"/>
            <a:r>
              <a:rPr lang="en-US" sz="750" dirty="0">
                <a:solidFill>
                  <a:srgbClr val="1A4420"/>
                </a:solidFill>
                <a:latin typeface="Lexend Light" pitchFamily="2" charset="77"/>
                <a:ea typeface="Verdana" panose="020B0604030504040204" pitchFamily="34" charset="0"/>
                <a:cs typeface="Verdana" panose="020B0604030504040204" pitchFamily="34" charset="0"/>
              </a:rPr>
              <a:t>Text</a:t>
            </a:r>
            <a:endParaRPr lang="en-US" sz="525" dirty="0">
              <a:solidFill>
                <a:srgbClr val="1A4420"/>
              </a:solidFill>
              <a:latin typeface="Lexend Light" pitchFamily="2" charset="77"/>
              <a:ea typeface="Verdana" panose="020B0604030504040204" pitchFamily="34" charset="0"/>
              <a:cs typeface="Verdana" panose="020B0604030504040204" pitchFamily="34" charset="0"/>
            </a:endParaRPr>
          </a:p>
        </p:txBody>
      </p:sp>
      <p:sp>
        <p:nvSpPr>
          <p:cNvPr id="8" name="TextBox 7">
            <a:extLst>
              <a:ext uri="{FF2B5EF4-FFF2-40B4-BE49-F238E27FC236}">
                <a16:creationId xmlns:a16="http://schemas.microsoft.com/office/drawing/2014/main" id="{CBEC0DA0-8D1C-E706-36AB-AAE5465F073E}"/>
              </a:ext>
            </a:extLst>
          </p:cNvPr>
          <p:cNvSpPr txBox="1"/>
          <p:nvPr/>
        </p:nvSpPr>
        <p:spPr>
          <a:xfrm>
            <a:off x="7222608" y="642938"/>
            <a:ext cx="554907" cy="115416"/>
          </a:xfrm>
          <a:prstGeom prst="rect">
            <a:avLst/>
          </a:prstGeom>
          <a:noFill/>
        </p:spPr>
        <p:txBody>
          <a:bodyPr wrap="square" lIns="0" tIns="0" rIns="0" bIns="0" rtlCol="0">
            <a:spAutoFit/>
          </a:bodyPr>
          <a:lstStyle/>
          <a:p>
            <a:pPr algn="ctr"/>
            <a:r>
              <a:rPr lang="en-US" sz="750" dirty="0">
                <a:solidFill>
                  <a:srgbClr val="C0C0C0"/>
                </a:solidFill>
                <a:latin typeface="Lexend Light" pitchFamily="2" charset="77"/>
                <a:ea typeface="Verdana" panose="020B0604030504040204" pitchFamily="34" charset="0"/>
                <a:cs typeface="Verdana" panose="020B0604030504040204" pitchFamily="34" charset="0"/>
              </a:rPr>
              <a:t>Text</a:t>
            </a:r>
            <a:endParaRPr lang="en-US" sz="525" dirty="0">
              <a:solidFill>
                <a:srgbClr val="C0C0C0"/>
              </a:solidFill>
              <a:latin typeface="Lexend Light" pitchFamily="2" charset="77"/>
              <a:ea typeface="Verdana" panose="020B0604030504040204" pitchFamily="34" charset="0"/>
              <a:cs typeface="Verdana" panose="020B0604030504040204" pitchFamily="34" charset="0"/>
            </a:endParaRPr>
          </a:p>
        </p:txBody>
      </p:sp>
      <p:pic>
        <p:nvPicPr>
          <p:cNvPr id="11" name="Picture 10">
            <a:extLst>
              <a:ext uri="{FF2B5EF4-FFF2-40B4-BE49-F238E27FC236}">
                <a16:creationId xmlns:a16="http://schemas.microsoft.com/office/drawing/2014/main" id="{69C79D2C-E895-A3EA-7371-67B7A841D69C}"/>
              </a:ext>
            </a:extLst>
          </p:cNvPr>
          <p:cNvPicPr>
            <a:picLocks noChangeAspect="1"/>
          </p:cNvPicPr>
          <p:nvPr/>
        </p:nvPicPr>
        <p:blipFill>
          <a:blip r:embed="rId4"/>
          <a:stretch>
            <a:fillRect/>
          </a:stretch>
        </p:blipFill>
        <p:spPr>
          <a:xfrm>
            <a:off x="8497000" y="139993"/>
            <a:ext cx="496076" cy="405815"/>
          </a:xfrm>
          <a:prstGeom prst="rect">
            <a:avLst/>
          </a:prstGeom>
        </p:spPr>
      </p:pic>
      <p:sp>
        <p:nvSpPr>
          <p:cNvPr id="12" name="Oval 11">
            <a:extLst>
              <a:ext uri="{FF2B5EF4-FFF2-40B4-BE49-F238E27FC236}">
                <a16:creationId xmlns:a16="http://schemas.microsoft.com/office/drawing/2014/main" id="{B320983E-CA65-8406-D758-F0E20BDBE760}"/>
              </a:ext>
            </a:extLst>
          </p:cNvPr>
          <p:cNvSpPr/>
          <p:nvPr/>
        </p:nvSpPr>
        <p:spPr>
          <a:xfrm>
            <a:off x="6547743" y="198457"/>
            <a:ext cx="122581" cy="12258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750" dirty="0">
              <a:solidFill>
                <a:srgbClr val="1A4420"/>
              </a:solidFill>
              <a:latin typeface="Lexend Light" pitchFamily="2" charset="77"/>
              <a:ea typeface="Verdana" panose="020B0604030504040204" pitchFamily="34" charset="0"/>
              <a:cs typeface="Verdana" panose="020B0604030504040204" pitchFamily="34" charset="0"/>
            </a:endParaRPr>
          </a:p>
        </p:txBody>
      </p:sp>
      <p:sp>
        <p:nvSpPr>
          <p:cNvPr id="13" name="TextBox 12">
            <a:extLst>
              <a:ext uri="{FF2B5EF4-FFF2-40B4-BE49-F238E27FC236}">
                <a16:creationId xmlns:a16="http://schemas.microsoft.com/office/drawing/2014/main" id="{137CF624-5235-E6EC-021B-099A4D2216B0}"/>
              </a:ext>
            </a:extLst>
          </p:cNvPr>
          <p:cNvSpPr txBox="1"/>
          <p:nvPr/>
        </p:nvSpPr>
        <p:spPr>
          <a:xfrm>
            <a:off x="6694990" y="169775"/>
            <a:ext cx="282212" cy="369332"/>
          </a:xfrm>
          <a:prstGeom prst="rect">
            <a:avLst/>
          </a:prstGeom>
          <a:noFill/>
        </p:spPr>
        <p:txBody>
          <a:bodyPr wrap="square">
            <a:spAutoFit/>
          </a:bodyPr>
          <a:lstStyle/>
          <a:p>
            <a:r>
              <a:rPr lang="en-US" sz="1800" b="1" dirty="0">
                <a:solidFill>
                  <a:schemeClr val="bg1">
                    <a:lumMod val="75000"/>
                  </a:schemeClr>
                </a:solidFill>
              </a:rPr>
              <a:t>1</a:t>
            </a:r>
            <a:endParaRPr lang="en-US" sz="1800" dirty="0">
              <a:solidFill>
                <a:schemeClr val="bg1">
                  <a:lumMod val="75000"/>
                </a:schemeClr>
              </a:solidFill>
            </a:endParaRPr>
          </a:p>
        </p:txBody>
      </p:sp>
      <p:sp>
        <p:nvSpPr>
          <p:cNvPr id="14" name="Oval 13">
            <a:extLst>
              <a:ext uri="{FF2B5EF4-FFF2-40B4-BE49-F238E27FC236}">
                <a16:creationId xmlns:a16="http://schemas.microsoft.com/office/drawing/2014/main" id="{FD943B29-390B-141D-96FE-615DDF4086F3}"/>
              </a:ext>
            </a:extLst>
          </p:cNvPr>
          <p:cNvSpPr/>
          <p:nvPr/>
        </p:nvSpPr>
        <p:spPr>
          <a:xfrm>
            <a:off x="7194012" y="198457"/>
            <a:ext cx="122581" cy="12258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750" dirty="0">
              <a:solidFill>
                <a:srgbClr val="1A4420"/>
              </a:solidFill>
              <a:latin typeface="Lexend Light" pitchFamily="2" charset="77"/>
              <a:ea typeface="Verdana" panose="020B0604030504040204" pitchFamily="34" charset="0"/>
              <a:cs typeface="Verdana" panose="020B0604030504040204" pitchFamily="34" charset="0"/>
            </a:endParaRPr>
          </a:p>
        </p:txBody>
      </p:sp>
      <p:sp>
        <p:nvSpPr>
          <p:cNvPr id="15" name="TextBox 14">
            <a:extLst>
              <a:ext uri="{FF2B5EF4-FFF2-40B4-BE49-F238E27FC236}">
                <a16:creationId xmlns:a16="http://schemas.microsoft.com/office/drawing/2014/main" id="{DB4C613D-9E89-1791-A1A4-42150286E3AA}"/>
              </a:ext>
            </a:extLst>
          </p:cNvPr>
          <p:cNvSpPr txBox="1"/>
          <p:nvPr/>
        </p:nvSpPr>
        <p:spPr>
          <a:xfrm>
            <a:off x="7335779" y="169775"/>
            <a:ext cx="282212" cy="369332"/>
          </a:xfrm>
          <a:prstGeom prst="rect">
            <a:avLst/>
          </a:prstGeom>
          <a:noFill/>
        </p:spPr>
        <p:txBody>
          <a:bodyPr wrap="square">
            <a:spAutoFit/>
          </a:bodyPr>
          <a:lstStyle/>
          <a:p>
            <a:r>
              <a:rPr lang="en-US" sz="1800" b="1" dirty="0">
                <a:solidFill>
                  <a:schemeClr val="bg1">
                    <a:lumMod val="75000"/>
                  </a:schemeClr>
                </a:solidFill>
              </a:rPr>
              <a:t>2</a:t>
            </a:r>
            <a:endParaRPr lang="en-US" sz="1800" dirty="0">
              <a:solidFill>
                <a:schemeClr val="bg1">
                  <a:lumMod val="75000"/>
                </a:schemeClr>
              </a:solidFill>
            </a:endParaRPr>
          </a:p>
        </p:txBody>
      </p:sp>
      <p:pic>
        <p:nvPicPr>
          <p:cNvPr id="16" name="Picture 15">
            <a:extLst>
              <a:ext uri="{FF2B5EF4-FFF2-40B4-BE49-F238E27FC236}">
                <a16:creationId xmlns:a16="http://schemas.microsoft.com/office/drawing/2014/main" id="{5BCDB7B6-BAC1-63F7-BE8E-CF0F60797B54}"/>
              </a:ext>
            </a:extLst>
          </p:cNvPr>
          <p:cNvPicPr>
            <a:picLocks noChangeAspect="1"/>
          </p:cNvPicPr>
          <p:nvPr/>
        </p:nvPicPr>
        <p:blipFill>
          <a:blip r:embed="rId3"/>
          <a:stretch>
            <a:fillRect/>
          </a:stretch>
        </p:blipFill>
        <p:spPr>
          <a:xfrm>
            <a:off x="7858876" y="139991"/>
            <a:ext cx="496076" cy="405815"/>
          </a:xfrm>
          <a:prstGeom prst="rect">
            <a:avLst/>
          </a:prstGeom>
        </p:spPr>
      </p:pic>
      <p:sp>
        <p:nvSpPr>
          <p:cNvPr id="17" name="Oval 16">
            <a:extLst>
              <a:ext uri="{FF2B5EF4-FFF2-40B4-BE49-F238E27FC236}">
                <a16:creationId xmlns:a16="http://schemas.microsoft.com/office/drawing/2014/main" id="{809FE7EA-84A0-4388-C1E4-4194EC54709C}"/>
              </a:ext>
            </a:extLst>
          </p:cNvPr>
          <p:cNvSpPr/>
          <p:nvPr/>
        </p:nvSpPr>
        <p:spPr>
          <a:xfrm>
            <a:off x="7829520" y="198457"/>
            <a:ext cx="122581" cy="12258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750" dirty="0">
              <a:solidFill>
                <a:srgbClr val="1A4420"/>
              </a:solidFill>
              <a:latin typeface="Lexend Light" pitchFamily="2" charset="77"/>
              <a:ea typeface="Verdana" panose="020B0604030504040204" pitchFamily="34" charset="0"/>
              <a:cs typeface="Verdana" panose="020B0604030504040204" pitchFamily="34" charset="0"/>
            </a:endParaRPr>
          </a:p>
        </p:txBody>
      </p:sp>
      <p:sp>
        <p:nvSpPr>
          <p:cNvPr id="18" name="TextBox 17">
            <a:extLst>
              <a:ext uri="{FF2B5EF4-FFF2-40B4-BE49-F238E27FC236}">
                <a16:creationId xmlns:a16="http://schemas.microsoft.com/office/drawing/2014/main" id="{E05A3556-03EC-7FD7-8E22-7935B4ABCB03}"/>
              </a:ext>
            </a:extLst>
          </p:cNvPr>
          <p:cNvSpPr txBox="1"/>
          <p:nvPr/>
        </p:nvSpPr>
        <p:spPr>
          <a:xfrm>
            <a:off x="7971288" y="169775"/>
            <a:ext cx="282212" cy="369332"/>
          </a:xfrm>
          <a:prstGeom prst="rect">
            <a:avLst/>
          </a:prstGeom>
          <a:noFill/>
        </p:spPr>
        <p:txBody>
          <a:bodyPr wrap="square">
            <a:spAutoFit/>
          </a:bodyPr>
          <a:lstStyle/>
          <a:p>
            <a:r>
              <a:rPr lang="en-US" sz="1800" b="1" dirty="0">
                <a:solidFill>
                  <a:schemeClr val="bg1">
                    <a:lumMod val="75000"/>
                  </a:schemeClr>
                </a:solidFill>
              </a:rPr>
              <a:t>3</a:t>
            </a:r>
            <a:endParaRPr lang="en-US" sz="1800" dirty="0">
              <a:solidFill>
                <a:schemeClr val="bg1">
                  <a:lumMod val="75000"/>
                </a:schemeClr>
              </a:solidFill>
            </a:endParaRPr>
          </a:p>
        </p:txBody>
      </p:sp>
      <p:sp>
        <p:nvSpPr>
          <p:cNvPr id="24" name="Oval 23">
            <a:extLst>
              <a:ext uri="{FF2B5EF4-FFF2-40B4-BE49-F238E27FC236}">
                <a16:creationId xmlns:a16="http://schemas.microsoft.com/office/drawing/2014/main" id="{15BD7E81-3E25-E0D2-87D9-BC26A5CEED27}"/>
              </a:ext>
            </a:extLst>
          </p:cNvPr>
          <p:cNvSpPr/>
          <p:nvPr/>
        </p:nvSpPr>
        <p:spPr>
          <a:xfrm>
            <a:off x="8470309" y="198457"/>
            <a:ext cx="122581" cy="122581"/>
          </a:xfrm>
          <a:prstGeom prst="ellipse">
            <a:avLst/>
          </a:prstGeom>
          <a:solidFill>
            <a:srgbClr val="A1CD3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750" dirty="0">
              <a:solidFill>
                <a:srgbClr val="1A4420"/>
              </a:solidFill>
              <a:latin typeface="Lexend Light" pitchFamily="2" charset="77"/>
              <a:ea typeface="Verdana" panose="020B0604030504040204" pitchFamily="34" charset="0"/>
              <a:cs typeface="Verdana" panose="020B0604030504040204" pitchFamily="34" charset="0"/>
            </a:endParaRPr>
          </a:p>
        </p:txBody>
      </p:sp>
      <p:sp>
        <p:nvSpPr>
          <p:cNvPr id="25" name="TextBox 24">
            <a:extLst>
              <a:ext uri="{FF2B5EF4-FFF2-40B4-BE49-F238E27FC236}">
                <a16:creationId xmlns:a16="http://schemas.microsoft.com/office/drawing/2014/main" id="{FDFFAD87-C60F-BC65-6183-19D7F9E697BC}"/>
              </a:ext>
            </a:extLst>
          </p:cNvPr>
          <p:cNvSpPr txBox="1"/>
          <p:nvPr/>
        </p:nvSpPr>
        <p:spPr>
          <a:xfrm>
            <a:off x="8612077" y="169775"/>
            <a:ext cx="282212" cy="369332"/>
          </a:xfrm>
          <a:prstGeom prst="rect">
            <a:avLst/>
          </a:prstGeom>
          <a:noFill/>
        </p:spPr>
        <p:txBody>
          <a:bodyPr wrap="square">
            <a:spAutoFit/>
          </a:bodyPr>
          <a:lstStyle/>
          <a:p>
            <a:r>
              <a:rPr lang="en-US" sz="1800" b="1" dirty="0">
                <a:solidFill>
                  <a:srgbClr val="1A4420"/>
                </a:solidFill>
              </a:rPr>
              <a:t>4</a:t>
            </a:r>
            <a:endParaRPr lang="en-US" sz="1800" dirty="0">
              <a:solidFill>
                <a:srgbClr val="1A4420"/>
              </a:solidFill>
            </a:endParaRPr>
          </a:p>
        </p:txBody>
      </p:sp>
      <p:sp>
        <p:nvSpPr>
          <p:cNvPr id="2" name="TextBox 1">
            <a:extLst>
              <a:ext uri="{FF2B5EF4-FFF2-40B4-BE49-F238E27FC236}">
                <a16:creationId xmlns:a16="http://schemas.microsoft.com/office/drawing/2014/main" id="{4A260CA7-E57C-0A52-4E46-6F5F69F79216}"/>
              </a:ext>
            </a:extLst>
          </p:cNvPr>
          <p:cNvSpPr txBox="1"/>
          <p:nvPr/>
        </p:nvSpPr>
        <p:spPr>
          <a:xfrm>
            <a:off x="457201" y="1543050"/>
            <a:ext cx="5657849" cy="1673056"/>
          </a:xfrm>
          <a:prstGeom prst="rect">
            <a:avLst/>
          </a:prstGeom>
          <a:noFill/>
        </p:spPr>
        <p:txBody>
          <a:bodyPr wrap="square" lIns="0" tIns="0" rIns="0" bIns="0" rtlCol="0">
            <a:noAutofit/>
          </a:bodyPr>
          <a:lstStyle/>
          <a:p>
            <a:pPr marL="171450" indent="-171450">
              <a:spcAft>
                <a:spcPts val="1350"/>
              </a:spcAft>
              <a:buFont typeface="Arial" panose="020B0604020202020204" pitchFamily="34" charset="0"/>
              <a:buChar char="•"/>
            </a:pPr>
            <a:r>
              <a:rPr lang="en-US" sz="1800" dirty="0">
                <a:solidFill>
                  <a:srgbClr val="1A4420"/>
                </a:solidFill>
                <a:latin typeface="Lexend Light" pitchFamily="2" charset="77"/>
                <a:ea typeface="Verdana" panose="020B0604030504040204" pitchFamily="34" charset="0"/>
                <a:cs typeface="Verdana" panose="020B0604030504040204" pitchFamily="34" charset="0"/>
              </a:rPr>
              <a:t>Supporting info here</a:t>
            </a:r>
          </a:p>
          <a:p>
            <a:pPr marL="171450" indent="-171450">
              <a:spcAft>
                <a:spcPts val="1350"/>
              </a:spcAft>
              <a:buFont typeface="Arial" panose="020B0604020202020204" pitchFamily="34" charset="0"/>
              <a:buChar char="•"/>
            </a:pPr>
            <a:r>
              <a:rPr lang="en-US" sz="1800" dirty="0">
                <a:solidFill>
                  <a:srgbClr val="1A4420"/>
                </a:solidFill>
                <a:latin typeface="Lexend Light" pitchFamily="2" charset="77"/>
                <a:ea typeface="Verdana" panose="020B0604030504040204" pitchFamily="34" charset="0"/>
                <a:cs typeface="Verdana" panose="020B0604030504040204" pitchFamily="34" charset="0"/>
              </a:rPr>
              <a:t>Supporting info here</a:t>
            </a:r>
          </a:p>
          <a:p>
            <a:pPr marL="171450" indent="-171450">
              <a:spcAft>
                <a:spcPts val="1350"/>
              </a:spcAft>
              <a:buFont typeface="Arial" panose="020B0604020202020204" pitchFamily="34" charset="0"/>
              <a:buChar char="•"/>
            </a:pPr>
            <a:r>
              <a:rPr lang="en-US" sz="1800"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sp>
        <p:nvSpPr>
          <p:cNvPr id="3" name="TextBox 2">
            <a:extLst>
              <a:ext uri="{FF2B5EF4-FFF2-40B4-BE49-F238E27FC236}">
                <a16:creationId xmlns:a16="http://schemas.microsoft.com/office/drawing/2014/main" id="{D7E15EA8-5BED-E42E-09E9-AABF23253865}"/>
              </a:ext>
            </a:extLst>
          </p:cNvPr>
          <p:cNvSpPr txBox="1"/>
          <p:nvPr/>
        </p:nvSpPr>
        <p:spPr>
          <a:xfrm>
            <a:off x="457200" y="415454"/>
            <a:ext cx="5086349" cy="685799"/>
          </a:xfrm>
          <a:prstGeom prst="rect">
            <a:avLst/>
          </a:prstGeom>
        </p:spPr>
        <p:txBody>
          <a:bodyPr vert="horz" lIns="0" tIns="0" rIns="0" bIns="0" rtlCol="0" anchor="ctr">
            <a:noAutofit/>
          </a:bodyPr>
          <a:lstStyle>
            <a:defPPr>
              <a:defRPr lang="en-US"/>
            </a:defPPr>
            <a:lvl1pPr>
              <a:lnSpc>
                <a:spcPct val="100000"/>
              </a:lnSpc>
              <a:spcBef>
                <a:spcPct val="0"/>
              </a:spcBef>
              <a:buNone/>
              <a:defRPr sz="3600">
                <a:ea typeface="+mj-lt"/>
                <a:cs typeface="+mj-lt"/>
              </a:defRPr>
            </a:lvl1pPr>
          </a:lstStyle>
          <a:p>
            <a:r>
              <a:rPr lang="en-US" sz="2400" dirty="0">
                <a:solidFill>
                  <a:srgbClr val="1A4420"/>
                </a:solidFill>
                <a:latin typeface="Lexend Light" pitchFamily="2" charset="77"/>
                <a:ea typeface="Verdana" panose="020B0604030504040204" pitchFamily="34" charset="0"/>
                <a:cs typeface="Verdana" panose="020B0604030504040204" pitchFamily="34" charset="0"/>
              </a:rPr>
              <a:t>Enter your headline here</a:t>
            </a:r>
          </a:p>
        </p:txBody>
      </p:sp>
    </p:spTree>
    <p:extLst>
      <p:ext uri="{BB962C8B-B14F-4D97-AF65-F5344CB8AC3E}">
        <p14:creationId xmlns:p14="http://schemas.microsoft.com/office/powerpoint/2010/main" val="343426327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4C3B32-47C0-8657-F266-4CF4654E8A01}"/>
              </a:ext>
            </a:extLst>
          </p:cNvPr>
          <p:cNvSpPr/>
          <p:nvPr/>
        </p:nvSpPr>
        <p:spPr>
          <a:xfrm>
            <a:off x="0" y="11495"/>
            <a:ext cx="9144000" cy="5143500"/>
          </a:xfrm>
          <a:prstGeom prst="rect">
            <a:avLst/>
          </a:prstGeom>
          <a:blipFill>
            <a:blip r:embed="rId3">
              <a:extLst>
                <a:ext uri="{28A0092B-C50C-407E-A947-70E740481C1C}">
                  <a14:useLocalDpi xmlns:a14="http://schemas.microsoft.com/office/drawing/2010/main" val="0"/>
                </a:ext>
              </a:extLst>
            </a:blip>
            <a:stretch>
              <a:fillRect l="-2855" t="-2929" b="-249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5" name="Rectangle 4">
            <a:extLst>
              <a:ext uri="{FF2B5EF4-FFF2-40B4-BE49-F238E27FC236}">
                <a16:creationId xmlns:a16="http://schemas.microsoft.com/office/drawing/2014/main" id="{E3076ACC-B56E-29A5-F843-871508955610}"/>
              </a:ext>
            </a:extLst>
          </p:cNvPr>
          <p:cNvSpPr/>
          <p:nvPr/>
        </p:nvSpPr>
        <p:spPr>
          <a:xfrm>
            <a:off x="833077" y="742950"/>
            <a:ext cx="6939323" cy="2800350"/>
          </a:xfrm>
          <a:prstGeom prst="rect">
            <a:avLst/>
          </a:prstGeom>
          <a:solidFill>
            <a:srgbClr val="1A4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TextBox 7">
            <a:extLst>
              <a:ext uri="{FF2B5EF4-FFF2-40B4-BE49-F238E27FC236}">
                <a16:creationId xmlns:a16="http://schemas.microsoft.com/office/drawing/2014/main" id="{BDD4B9FB-4CC4-4118-5087-D96B126C75A2}"/>
              </a:ext>
            </a:extLst>
          </p:cNvPr>
          <p:cNvSpPr txBox="1"/>
          <p:nvPr/>
        </p:nvSpPr>
        <p:spPr>
          <a:xfrm>
            <a:off x="4744528" y="3689390"/>
            <a:ext cx="3107531" cy="553998"/>
          </a:xfrm>
          <a:prstGeom prst="rect">
            <a:avLst/>
          </a:prstGeom>
          <a:noFill/>
        </p:spPr>
        <p:txBody>
          <a:bodyPr wrap="square" lIns="0" tIns="0" rIns="0" bIns="0" rtlCol="0">
            <a:noAutofit/>
          </a:bodyPr>
          <a:lstStyle/>
          <a:p>
            <a:r>
              <a:rPr lang="en-US" sz="1800" dirty="0">
                <a:solidFill>
                  <a:srgbClr val="FFFFFF"/>
                </a:solidFill>
                <a:latin typeface="Lexend Light" pitchFamily="2" charset="77"/>
                <a:ea typeface="Verdana" panose="020B0604030504040204" pitchFamily="34" charset="0"/>
                <a:cs typeface="Verdana" panose="020B0604030504040204" pitchFamily="34" charset="0"/>
              </a:rPr>
              <a:t>Name</a:t>
            </a:r>
          </a:p>
          <a:p>
            <a:r>
              <a:rPr lang="en-US" sz="1500" dirty="0">
                <a:solidFill>
                  <a:srgbClr val="FFFFFF"/>
                </a:solidFill>
                <a:latin typeface="Lexend Light" pitchFamily="2" charset="77"/>
                <a:ea typeface="Verdana" panose="020B0604030504040204" pitchFamily="34" charset="0"/>
                <a:cs typeface="Verdana" panose="020B0604030504040204" pitchFamily="34" charset="0"/>
              </a:rPr>
              <a:t>Title</a:t>
            </a:r>
          </a:p>
        </p:txBody>
      </p:sp>
      <p:sp>
        <p:nvSpPr>
          <p:cNvPr id="9" name="TextBox 8">
            <a:extLst>
              <a:ext uri="{FF2B5EF4-FFF2-40B4-BE49-F238E27FC236}">
                <a16:creationId xmlns:a16="http://schemas.microsoft.com/office/drawing/2014/main" id="{2F83893F-24DF-FD3A-9FF1-C5E7EC09FF62}"/>
              </a:ext>
            </a:extLst>
          </p:cNvPr>
          <p:cNvSpPr txBox="1"/>
          <p:nvPr/>
        </p:nvSpPr>
        <p:spPr>
          <a:xfrm>
            <a:off x="1318021" y="1331100"/>
            <a:ext cx="6197204" cy="1600200"/>
          </a:xfrm>
          <a:prstGeom prst="rect">
            <a:avLst/>
          </a:prstGeom>
          <a:noFill/>
        </p:spPr>
        <p:txBody>
          <a:bodyPr wrap="square" lIns="0" tIns="0" rIns="0" bIns="0" rtlCol="0">
            <a:noAutofit/>
          </a:bodyPr>
          <a:lstStyle/>
          <a:p>
            <a:pPr>
              <a:lnSpc>
                <a:spcPct val="110000"/>
              </a:lnSpc>
            </a:pPr>
            <a:r>
              <a:rPr lang="en-US" sz="2400" dirty="0">
                <a:solidFill>
                  <a:srgbClr val="FFFFFF"/>
                </a:solidFill>
                <a:latin typeface="Lexend Light" pitchFamily="2" charset="77"/>
                <a:ea typeface="Verdana" panose="020B0604030504040204" pitchFamily="34" charset="0"/>
                <a:cs typeface="Verdana" panose="020B0604030504040204" pitchFamily="34" charset="0"/>
              </a:rPr>
              <a:t>Enter quote here which may continue to multiple lines, if needed.</a:t>
            </a:r>
          </a:p>
        </p:txBody>
      </p:sp>
      <p:sp>
        <p:nvSpPr>
          <p:cNvPr id="13" name="TextBox 12">
            <a:extLst>
              <a:ext uri="{FF2B5EF4-FFF2-40B4-BE49-F238E27FC236}">
                <a16:creationId xmlns:a16="http://schemas.microsoft.com/office/drawing/2014/main" id="{4DADB30A-136B-7E2F-AE87-36DF78D81855}"/>
              </a:ext>
            </a:extLst>
          </p:cNvPr>
          <p:cNvSpPr txBox="1"/>
          <p:nvPr/>
        </p:nvSpPr>
        <p:spPr>
          <a:xfrm rot="21287019">
            <a:off x="537198" y="722829"/>
            <a:ext cx="893459" cy="1823576"/>
          </a:xfrm>
          <a:prstGeom prst="rect">
            <a:avLst/>
          </a:prstGeom>
          <a:noFill/>
        </p:spPr>
        <p:txBody>
          <a:bodyPr wrap="square">
            <a:spAutoFit/>
          </a:bodyPr>
          <a:lstStyle/>
          <a:p>
            <a:r>
              <a:rPr lang="en-US" sz="11250" dirty="0">
                <a:solidFill>
                  <a:srgbClr val="FFFFFF"/>
                </a:solidFill>
                <a:latin typeface="Sprouts Forager" pitchFamily="2" charset="0"/>
              </a:rPr>
              <a:t>“</a:t>
            </a:r>
            <a:endParaRPr lang="en-US" sz="11250" dirty="0"/>
          </a:p>
        </p:txBody>
      </p:sp>
      <p:sp>
        <p:nvSpPr>
          <p:cNvPr id="15" name="TextBox 14">
            <a:extLst>
              <a:ext uri="{FF2B5EF4-FFF2-40B4-BE49-F238E27FC236}">
                <a16:creationId xmlns:a16="http://schemas.microsoft.com/office/drawing/2014/main" id="{15792D03-67B0-FDF8-A403-CDD6202B2644}"/>
              </a:ext>
            </a:extLst>
          </p:cNvPr>
          <p:cNvSpPr txBox="1"/>
          <p:nvPr/>
        </p:nvSpPr>
        <p:spPr>
          <a:xfrm rot="576193">
            <a:off x="7272594" y="1709968"/>
            <a:ext cx="857250" cy="1823576"/>
          </a:xfrm>
          <a:prstGeom prst="rect">
            <a:avLst/>
          </a:prstGeom>
          <a:noFill/>
        </p:spPr>
        <p:txBody>
          <a:bodyPr wrap="square">
            <a:spAutoFit/>
          </a:bodyPr>
          <a:lstStyle/>
          <a:p>
            <a:r>
              <a:rPr lang="en-US" sz="11250" dirty="0">
                <a:solidFill>
                  <a:srgbClr val="FFFFFF"/>
                </a:solidFill>
                <a:latin typeface="Sprouts Forager" pitchFamily="2" charset="0"/>
              </a:rPr>
              <a:t>”</a:t>
            </a:r>
            <a:endParaRPr lang="en-US" sz="11250" dirty="0"/>
          </a:p>
        </p:txBody>
      </p:sp>
      <p:sp>
        <p:nvSpPr>
          <p:cNvPr id="6" name="Oval 5">
            <a:extLst>
              <a:ext uri="{FF2B5EF4-FFF2-40B4-BE49-F238E27FC236}">
                <a16:creationId xmlns:a16="http://schemas.microsoft.com/office/drawing/2014/main" id="{C28A9660-8ACD-E236-821A-B4282D48D405}"/>
              </a:ext>
            </a:extLst>
          </p:cNvPr>
          <p:cNvSpPr/>
          <p:nvPr/>
        </p:nvSpPr>
        <p:spPr>
          <a:xfrm>
            <a:off x="6830125" y="2686054"/>
            <a:ext cx="1630393" cy="1630393"/>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30EF54E-75A8-2943-4F97-D968A504DF35}"/>
              </a:ext>
            </a:extLst>
          </p:cNvPr>
          <p:cNvSpPr txBox="1"/>
          <p:nvPr/>
        </p:nvSpPr>
        <p:spPr>
          <a:xfrm>
            <a:off x="6830125" y="3087374"/>
            <a:ext cx="1630394" cy="553998"/>
          </a:xfrm>
          <a:prstGeom prst="rect">
            <a:avLst/>
          </a:prstGeom>
          <a:noFill/>
        </p:spPr>
        <p:txBody>
          <a:bodyPr wrap="square" lIns="0" tIns="0" rIns="0" bIns="0" rtlCol="0">
            <a:noAutofit/>
          </a:bodyPr>
          <a:lstStyle/>
          <a:p>
            <a:pPr algn="ctr"/>
            <a:r>
              <a:rPr lang="en-US" sz="1800" dirty="0">
                <a:solidFill>
                  <a:srgbClr val="FFFFFF"/>
                </a:solidFill>
                <a:latin typeface="Lexend Light" pitchFamily="2" charset="77"/>
                <a:ea typeface="Verdana" panose="020B0604030504040204" pitchFamily="34" charset="0"/>
                <a:cs typeface="Verdana" panose="020B0604030504040204" pitchFamily="34" charset="0"/>
              </a:rPr>
              <a:t>Insert</a:t>
            </a:r>
          </a:p>
          <a:p>
            <a:pPr algn="ctr"/>
            <a:r>
              <a:rPr lang="en-US" sz="1800" dirty="0">
                <a:solidFill>
                  <a:srgbClr val="FFFFFF"/>
                </a:solidFill>
                <a:latin typeface="Lexend Light" pitchFamily="2" charset="77"/>
                <a:ea typeface="Verdana" panose="020B0604030504040204" pitchFamily="34" charset="0"/>
                <a:cs typeface="Verdana" panose="020B0604030504040204" pitchFamily="34" charset="0"/>
              </a:rPr>
              <a:t>Headshot</a:t>
            </a:r>
          </a:p>
          <a:p>
            <a:pPr algn="ctr"/>
            <a:r>
              <a:rPr lang="en-US" sz="1800" dirty="0">
                <a:solidFill>
                  <a:srgbClr val="FFFFFF"/>
                </a:solidFill>
                <a:latin typeface="Lexend Light" pitchFamily="2" charset="77"/>
                <a:ea typeface="Verdana" panose="020B0604030504040204" pitchFamily="34" charset="0"/>
                <a:cs typeface="Verdana" panose="020B0604030504040204" pitchFamily="34" charset="0"/>
              </a:rPr>
              <a:t>here</a:t>
            </a:r>
          </a:p>
          <a:p>
            <a:pPr algn="ctr"/>
            <a:endParaRPr lang="en-US" sz="1500" dirty="0">
              <a:solidFill>
                <a:srgbClr val="FFFFFF"/>
              </a:solidFill>
              <a:latin typeface="Lexend Light" pitchFamily="2" charset="77"/>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2778167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6">
            <a:extLst>
              <a:ext uri="{FF2B5EF4-FFF2-40B4-BE49-F238E27FC236}">
                <a16:creationId xmlns:a16="http://schemas.microsoft.com/office/drawing/2014/main" id="{8AD8119B-277F-342C-E225-9ECCE4FE3370}"/>
              </a:ext>
            </a:extLst>
          </p:cNvPr>
          <p:cNvSpPr/>
          <p:nvPr/>
        </p:nvSpPr>
        <p:spPr>
          <a:xfrm>
            <a:off x="5443" y="1701914"/>
            <a:ext cx="9138557" cy="2091417"/>
          </a:xfrm>
          <a:custGeom>
            <a:avLst/>
            <a:gdLst>
              <a:gd name="connsiteX0" fmla="*/ 0 w 9138557"/>
              <a:gd name="connsiteY0" fmla="*/ 2091417 h 2091417"/>
              <a:gd name="connsiteX1" fmla="*/ 9138557 w 9138557"/>
              <a:gd name="connsiteY1" fmla="*/ 0 h 2091417"/>
            </a:gdLst>
            <a:ahLst/>
            <a:cxnLst>
              <a:cxn ang="0">
                <a:pos x="connsiteX0" y="connsiteY0"/>
              </a:cxn>
              <a:cxn ang="0">
                <a:pos x="connsiteX1" y="connsiteY1"/>
              </a:cxn>
            </a:cxnLst>
            <a:rect l="l" t="t" r="r" b="b"/>
            <a:pathLst>
              <a:path w="9138557" h="2091417" extrusionOk="0">
                <a:moveTo>
                  <a:pt x="0" y="2091417"/>
                </a:moveTo>
                <a:cubicBezTo>
                  <a:pt x="2299278" y="-1248846"/>
                  <a:pt x="7147357" y="1899970"/>
                  <a:pt x="9138557" y="0"/>
                </a:cubicBezTo>
              </a:path>
            </a:pathLst>
          </a:custGeom>
          <a:noFill/>
          <a:ln w="38100" cap="flat" cmpd="sng" algn="ctr">
            <a:solidFill>
              <a:srgbClr val="007932"/>
            </a:solidFill>
            <a:prstDash val="dash"/>
            <a:miter lim="800000"/>
            <a:extLst>
              <a:ext uri="{C807C97D-BFC1-408E-A445-0C87EB9F89A2}">
                <ask:lineSketchStyleProps xmlns:ask="http://schemas.microsoft.com/office/drawing/2018/sketchyshapes" sd="1219033472">
                  <a:custGeom>
                    <a:avLst/>
                    <a:gdLst>
                      <a:gd name="connsiteX0" fmla="*/ 0 w 11321143"/>
                      <a:gd name="connsiteY0" fmla="*/ 2119085 h 2902857"/>
                      <a:gd name="connsiteX1" fmla="*/ 5500915 w 11321143"/>
                      <a:gd name="connsiteY1" fmla="*/ 0 h 2902857"/>
                      <a:gd name="connsiteX2" fmla="*/ 11321143 w 11321143"/>
                      <a:gd name="connsiteY2" fmla="*/ 420914 h 2902857"/>
                      <a:gd name="connsiteX3" fmla="*/ 11292115 w 11321143"/>
                      <a:gd name="connsiteY3" fmla="*/ 2902857 h 2902857"/>
                      <a:gd name="connsiteX4" fmla="*/ 5558972 w 11321143"/>
                      <a:gd name="connsiteY4" fmla="*/ 1712685 h 2902857"/>
                      <a:gd name="connsiteX5" fmla="*/ 72572 w 11321143"/>
                      <a:gd name="connsiteY5" fmla="*/ 2510971 h 2902857"/>
                      <a:gd name="connsiteX6" fmla="*/ 29029 w 11321143"/>
                      <a:gd name="connsiteY6" fmla="*/ 2162628 h 2902857"/>
                      <a:gd name="connsiteX7" fmla="*/ 72572 w 11321143"/>
                      <a:gd name="connsiteY7" fmla="*/ 2148114 h 2902857"/>
                      <a:gd name="connsiteX0" fmla="*/ 0 w 11321143"/>
                      <a:gd name="connsiteY0" fmla="*/ 2119085 h 2902857"/>
                      <a:gd name="connsiteX1" fmla="*/ 5500915 w 11321143"/>
                      <a:gd name="connsiteY1" fmla="*/ 0 h 2902857"/>
                      <a:gd name="connsiteX2" fmla="*/ 11321143 w 11321143"/>
                      <a:gd name="connsiteY2" fmla="*/ 420914 h 2902857"/>
                      <a:gd name="connsiteX3" fmla="*/ 11292115 w 11321143"/>
                      <a:gd name="connsiteY3" fmla="*/ 2902857 h 2902857"/>
                      <a:gd name="connsiteX4" fmla="*/ 5558972 w 11321143"/>
                      <a:gd name="connsiteY4" fmla="*/ 1712685 h 2902857"/>
                      <a:gd name="connsiteX5" fmla="*/ 72572 w 11321143"/>
                      <a:gd name="connsiteY5" fmla="*/ 2510971 h 2902857"/>
                      <a:gd name="connsiteX6" fmla="*/ 29029 w 11321143"/>
                      <a:gd name="connsiteY6" fmla="*/ 2162628 h 2902857"/>
                      <a:gd name="connsiteX0" fmla="*/ 0 w 11321143"/>
                      <a:gd name="connsiteY0" fmla="*/ 2119085 h 2902857"/>
                      <a:gd name="connsiteX1" fmla="*/ 5500915 w 11321143"/>
                      <a:gd name="connsiteY1" fmla="*/ 0 h 2902857"/>
                      <a:gd name="connsiteX2" fmla="*/ 11321143 w 11321143"/>
                      <a:gd name="connsiteY2" fmla="*/ 420914 h 2902857"/>
                      <a:gd name="connsiteX3" fmla="*/ 11292115 w 11321143"/>
                      <a:gd name="connsiteY3" fmla="*/ 2902857 h 2902857"/>
                      <a:gd name="connsiteX4" fmla="*/ 5558972 w 11321143"/>
                      <a:gd name="connsiteY4" fmla="*/ 1712685 h 2902857"/>
                      <a:gd name="connsiteX5" fmla="*/ 72572 w 11321143"/>
                      <a:gd name="connsiteY5" fmla="*/ 2510971 h 2902857"/>
                      <a:gd name="connsiteX0" fmla="*/ 0 w 11321143"/>
                      <a:gd name="connsiteY0" fmla="*/ 2119085 h 2902857"/>
                      <a:gd name="connsiteX1" fmla="*/ 5500915 w 11321143"/>
                      <a:gd name="connsiteY1" fmla="*/ 0 h 2902857"/>
                      <a:gd name="connsiteX2" fmla="*/ 11321143 w 11321143"/>
                      <a:gd name="connsiteY2" fmla="*/ 420914 h 2902857"/>
                      <a:gd name="connsiteX3" fmla="*/ 11292115 w 11321143"/>
                      <a:gd name="connsiteY3" fmla="*/ 2902857 h 2902857"/>
                      <a:gd name="connsiteX4" fmla="*/ 5558972 w 11321143"/>
                      <a:gd name="connsiteY4" fmla="*/ 1712685 h 2902857"/>
                      <a:gd name="connsiteX5" fmla="*/ 72572 w 11321143"/>
                      <a:gd name="connsiteY5" fmla="*/ 2510971 h 2902857"/>
                      <a:gd name="connsiteX6" fmla="*/ 0 w 11321143"/>
                      <a:gd name="connsiteY6" fmla="*/ 2119085 h 2902857"/>
                      <a:gd name="connsiteX0" fmla="*/ 0 w 11321143"/>
                      <a:gd name="connsiteY0" fmla="*/ 2437729 h 3221501"/>
                      <a:gd name="connsiteX1" fmla="*/ 5500915 w 11321143"/>
                      <a:gd name="connsiteY1" fmla="*/ 318644 h 3221501"/>
                      <a:gd name="connsiteX2" fmla="*/ 11321143 w 11321143"/>
                      <a:gd name="connsiteY2" fmla="*/ 739558 h 3221501"/>
                      <a:gd name="connsiteX3" fmla="*/ 11292115 w 11321143"/>
                      <a:gd name="connsiteY3" fmla="*/ 3221501 h 3221501"/>
                      <a:gd name="connsiteX4" fmla="*/ 5558972 w 11321143"/>
                      <a:gd name="connsiteY4" fmla="*/ 2031329 h 3221501"/>
                      <a:gd name="connsiteX5" fmla="*/ 72572 w 11321143"/>
                      <a:gd name="connsiteY5" fmla="*/ 2829615 h 3221501"/>
                      <a:gd name="connsiteX6" fmla="*/ 0 w 11321143"/>
                      <a:gd name="connsiteY6" fmla="*/ 2437729 h 3221501"/>
                      <a:gd name="connsiteX0" fmla="*/ 0 w 11321143"/>
                      <a:gd name="connsiteY0" fmla="*/ 2437729 h 3221501"/>
                      <a:gd name="connsiteX1" fmla="*/ 5500915 w 11321143"/>
                      <a:gd name="connsiteY1" fmla="*/ 318644 h 3221501"/>
                      <a:gd name="connsiteX2" fmla="*/ 11321143 w 11321143"/>
                      <a:gd name="connsiteY2" fmla="*/ 739558 h 3221501"/>
                      <a:gd name="connsiteX3" fmla="*/ 11292115 w 11321143"/>
                      <a:gd name="connsiteY3" fmla="*/ 3221501 h 3221501"/>
                      <a:gd name="connsiteX4" fmla="*/ 5558972 w 11321143"/>
                      <a:gd name="connsiteY4" fmla="*/ 2031329 h 3221501"/>
                      <a:gd name="connsiteX5" fmla="*/ 72572 w 11321143"/>
                      <a:gd name="connsiteY5" fmla="*/ 2829615 h 3221501"/>
                      <a:gd name="connsiteX6" fmla="*/ 0 w 11321143"/>
                      <a:gd name="connsiteY6" fmla="*/ 2437729 h 3221501"/>
                      <a:gd name="connsiteX0" fmla="*/ 0 w 11321143"/>
                      <a:gd name="connsiteY0" fmla="*/ 2437729 h 3221501"/>
                      <a:gd name="connsiteX1" fmla="*/ 5500915 w 11321143"/>
                      <a:gd name="connsiteY1" fmla="*/ 318644 h 3221501"/>
                      <a:gd name="connsiteX2" fmla="*/ 11321143 w 11321143"/>
                      <a:gd name="connsiteY2" fmla="*/ 739558 h 3221501"/>
                      <a:gd name="connsiteX3" fmla="*/ 11292115 w 11321143"/>
                      <a:gd name="connsiteY3" fmla="*/ 3221501 h 3221501"/>
                      <a:gd name="connsiteX4" fmla="*/ 5558972 w 11321143"/>
                      <a:gd name="connsiteY4" fmla="*/ 2031329 h 3221501"/>
                      <a:gd name="connsiteX5" fmla="*/ 72572 w 11321143"/>
                      <a:gd name="connsiteY5" fmla="*/ 2829615 h 3221501"/>
                      <a:gd name="connsiteX6" fmla="*/ 0 w 11321143"/>
                      <a:gd name="connsiteY6" fmla="*/ 2437729 h 3221501"/>
                      <a:gd name="connsiteX0" fmla="*/ 0 w 11321143"/>
                      <a:gd name="connsiteY0" fmla="*/ 2437729 h 3221501"/>
                      <a:gd name="connsiteX1" fmla="*/ 5500915 w 11321143"/>
                      <a:gd name="connsiteY1" fmla="*/ 318644 h 3221501"/>
                      <a:gd name="connsiteX2" fmla="*/ 11321143 w 11321143"/>
                      <a:gd name="connsiteY2" fmla="*/ 739558 h 3221501"/>
                      <a:gd name="connsiteX3" fmla="*/ 11292115 w 11321143"/>
                      <a:gd name="connsiteY3" fmla="*/ 3221501 h 3221501"/>
                      <a:gd name="connsiteX4" fmla="*/ 5558972 w 11321143"/>
                      <a:gd name="connsiteY4" fmla="*/ 2031329 h 3221501"/>
                      <a:gd name="connsiteX5" fmla="*/ 72572 w 11321143"/>
                      <a:gd name="connsiteY5" fmla="*/ 2829615 h 3221501"/>
                      <a:gd name="connsiteX6" fmla="*/ 0 w 11321143"/>
                      <a:gd name="connsiteY6" fmla="*/ 2437729 h 3221501"/>
                      <a:gd name="connsiteX0" fmla="*/ 0 w 11321143"/>
                      <a:gd name="connsiteY0" fmla="*/ 2437729 h 3233604"/>
                      <a:gd name="connsiteX1" fmla="*/ 5500915 w 11321143"/>
                      <a:gd name="connsiteY1" fmla="*/ 318644 h 3233604"/>
                      <a:gd name="connsiteX2" fmla="*/ 11321143 w 11321143"/>
                      <a:gd name="connsiteY2" fmla="*/ 739558 h 3233604"/>
                      <a:gd name="connsiteX3" fmla="*/ 11292115 w 11321143"/>
                      <a:gd name="connsiteY3" fmla="*/ 3221501 h 3233604"/>
                      <a:gd name="connsiteX4" fmla="*/ 5558972 w 11321143"/>
                      <a:gd name="connsiteY4" fmla="*/ 2031329 h 3233604"/>
                      <a:gd name="connsiteX5" fmla="*/ 72572 w 11321143"/>
                      <a:gd name="connsiteY5" fmla="*/ 2829615 h 3233604"/>
                      <a:gd name="connsiteX6" fmla="*/ 0 w 11321143"/>
                      <a:gd name="connsiteY6" fmla="*/ 2437729 h 3233604"/>
                      <a:gd name="connsiteX0" fmla="*/ 0 w 11321143"/>
                      <a:gd name="connsiteY0" fmla="*/ 2244436 h 3040311"/>
                      <a:gd name="connsiteX1" fmla="*/ 5500915 w 11321143"/>
                      <a:gd name="connsiteY1" fmla="*/ 125351 h 3040311"/>
                      <a:gd name="connsiteX2" fmla="*/ 11321143 w 11321143"/>
                      <a:gd name="connsiteY2" fmla="*/ 546265 h 3040311"/>
                      <a:gd name="connsiteX3" fmla="*/ 11292115 w 11321143"/>
                      <a:gd name="connsiteY3" fmla="*/ 3028208 h 3040311"/>
                      <a:gd name="connsiteX4" fmla="*/ 5558972 w 11321143"/>
                      <a:gd name="connsiteY4" fmla="*/ 1838036 h 3040311"/>
                      <a:gd name="connsiteX5" fmla="*/ 72572 w 11321143"/>
                      <a:gd name="connsiteY5" fmla="*/ 2636322 h 3040311"/>
                      <a:gd name="connsiteX6" fmla="*/ 0 w 11321143"/>
                      <a:gd name="connsiteY6" fmla="*/ 2244436 h 3040311"/>
                      <a:gd name="connsiteX0" fmla="*/ 0 w 11321143"/>
                      <a:gd name="connsiteY0" fmla="*/ 2688715 h 3484590"/>
                      <a:gd name="connsiteX1" fmla="*/ 5500915 w 11321143"/>
                      <a:gd name="connsiteY1" fmla="*/ 569630 h 3484590"/>
                      <a:gd name="connsiteX2" fmla="*/ 11321143 w 11321143"/>
                      <a:gd name="connsiteY2" fmla="*/ 990544 h 3484590"/>
                      <a:gd name="connsiteX3" fmla="*/ 11292115 w 11321143"/>
                      <a:gd name="connsiteY3" fmla="*/ 3472487 h 3484590"/>
                      <a:gd name="connsiteX4" fmla="*/ 5558972 w 11321143"/>
                      <a:gd name="connsiteY4" fmla="*/ 2282315 h 3484590"/>
                      <a:gd name="connsiteX5" fmla="*/ 72572 w 11321143"/>
                      <a:gd name="connsiteY5" fmla="*/ 3080601 h 3484590"/>
                      <a:gd name="connsiteX6" fmla="*/ 0 w 11321143"/>
                      <a:gd name="connsiteY6" fmla="*/ 2688715 h 3484590"/>
                      <a:gd name="connsiteX0" fmla="*/ 0 w 11321143"/>
                      <a:gd name="connsiteY0" fmla="*/ 2688715 h 3496100"/>
                      <a:gd name="connsiteX1" fmla="*/ 5500915 w 11321143"/>
                      <a:gd name="connsiteY1" fmla="*/ 569630 h 3496100"/>
                      <a:gd name="connsiteX2" fmla="*/ 11321143 w 11321143"/>
                      <a:gd name="connsiteY2" fmla="*/ 990544 h 3496100"/>
                      <a:gd name="connsiteX3" fmla="*/ 11292115 w 11321143"/>
                      <a:gd name="connsiteY3" fmla="*/ 3472487 h 3496100"/>
                      <a:gd name="connsiteX4" fmla="*/ 5558972 w 11321143"/>
                      <a:gd name="connsiteY4" fmla="*/ 2282315 h 3496100"/>
                      <a:gd name="connsiteX5" fmla="*/ 72572 w 11321143"/>
                      <a:gd name="connsiteY5" fmla="*/ 2993515 h 3496100"/>
                      <a:gd name="connsiteX6" fmla="*/ 0 w 11321143"/>
                      <a:gd name="connsiteY6" fmla="*/ 2688715 h 3496100"/>
                      <a:gd name="connsiteX0" fmla="*/ 0 w 11321143"/>
                      <a:gd name="connsiteY0" fmla="*/ 2688715 h 3484641"/>
                      <a:gd name="connsiteX1" fmla="*/ 5500915 w 11321143"/>
                      <a:gd name="connsiteY1" fmla="*/ 569630 h 3484641"/>
                      <a:gd name="connsiteX2" fmla="*/ 11321143 w 11321143"/>
                      <a:gd name="connsiteY2" fmla="*/ 990544 h 3484641"/>
                      <a:gd name="connsiteX3" fmla="*/ 11292115 w 11321143"/>
                      <a:gd name="connsiteY3" fmla="*/ 3472487 h 3484641"/>
                      <a:gd name="connsiteX4" fmla="*/ 5558972 w 11321143"/>
                      <a:gd name="connsiteY4" fmla="*/ 2282315 h 3484641"/>
                      <a:gd name="connsiteX5" fmla="*/ 72572 w 11321143"/>
                      <a:gd name="connsiteY5" fmla="*/ 2993515 h 3484641"/>
                      <a:gd name="connsiteX6" fmla="*/ 0 w 11321143"/>
                      <a:gd name="connsiteY6" fmla="*/ 2688715 h 3484641"/>
                      <a:gd name="connsiteX0" fmla="*/ 0 w 11321143"/>
                      <a:gd name="connsiteY0" fmla="*/ 2580532 h 3376458"/>
                      <a:gd name="connsiteX1" fmla="*/ 5500915 w 11321143"/>
                      <a:gd name="connsiteY1" fmla="*/ 461447 h 3376458"/>
                      <a:gd name="connsiteX2" fmla="*/ 11321143 w 11321143"/>
                      <a:gd name="connsiteY2" fmla="*/ 882361 h 3376458"/>
                      <a:gd name="connsiteX3" fmla="*/ 11292115 w 11321143"/>
                      <a:gd name="connsiteY3" fmla="*/ 3364304 h 3376458"/>
                      <a:gd name="connsiteX4" fmla="*/ 5558972 w 11321143"/>
                      <a:gd name="connsiteY4" fmla="*/ 2174132 h 3376458"/>
                      <a:gd name="connsiteX5" fmla="*/ 72572 w 11321143"/>
                      <a:gd name="connsiteY5" fmla="*/ 2885332 h 3376458"/>
                      <a:gd name="connsiteX6" fmla="*/ 0 w 11321143"/>
                      <a:gd name="connsiteY6" fmla="*/ 2580532 h 3376458"/>
                      <a:gd name="connsiteX0" fmla="*/ 0 w 11321143"/>
                      <a:gd name="connsiteY0" fmla="*/ 2580532 h 3377744"/>
                      <a:gd name="connsiteX1" fmla="*/ 5500915 w 11321143"/>
                      <a:gd name="connsiteY1" fmla="*/ 461447 h 3377744"/>
                      <a:gd name="connsiteX2" fmla="*/ 11321143 w 11321143"/>
                      <a:gd name="connsiteY2" fmla="*/ 882361 h 3377744"/>
                      <a:gd name="connsiteX3" fmla="*/ 11292115 w 11321143"/>
                      <a:gd name="connsiteY3" fmla="*/ 3364304 h 3377744"/>
                      <a:gd name="connsiteX4" fmla="*/ 5558972 w 11321143"/>
                      <a:gd name="connsiteY4" fmla="*/ 2174132 h 3377744"/>
                      <a:gd name="connsiteX5" fmla="*/ 72572 w 11321143"/>
                      <a:gd name="connsiteY5" fmla="*/ 2885332 h 3377744"/>
                      <a:gd name="connsiteX6" fmla="*/ 0 w 11321143"/>
                      <a:gd name="connsiteY6" fmla="*/ 2580532 h 3377744"/>
                      <a:gd name="connsiteX0" fmla="*/ 0 w 11321143"/>
                      <a:gd name="connsiteY0" fmla="*/ 2685142 h 3482354"/>
                      <a:gd name="connsiteX1" fmla="*/ 5500915 w 11321143"/>
                      <a:gd name="connsiteY1" fmla="*/ 566057 h 3482354"/>
                      <a:gd name="connsiteX2" fmla="*/ 11321143 w 11321143"/>
                      <a:gd name="connsiteY2" fmla="*/ 0 h 3482354"/>
                      <a:gd name="connsiteX3" fmla="*/ 11292115 w 11321143"/>
                      <a:gd name="connsiteY3" fmla="*/ 3468914 h 3482354"/>
                      <a:gd name="connsiteX4" fmla="*/ 5558972 w 11321143"/>
                      <a:gd name="connsiteY4" fmla="*/ 2278742 h 3482354"/>
                      <a:gd name="connsiteX5" fmla="*/ 72572 w 11321143"/>
                      <a:gd name="connsiteY5" fmla="*/ 2989942 h 3482354"/>
                      <a:gd name="connsiteX6" fmla="*/ 0 w 11321143"/>
                      <a:gd name="connsiteY6" fmla="*/ 2685142 h 3482354"/>
                      <a:gd name="connsiteX0" fmla="*/ 0 w 11335658"/>
                      <a:gd name="connsiteY0" fmla="*/ 2685142 h 2989942"/>
                      <a:gd name="connsiteX1" fmla="*/ 5500915 w 11335658"/>
                      <a:gd name="connsiteY1" fmla="*/ 566057 h 2989942"/>
                      <a:gd name="connsiteX2" fmla="*/ 11321143 w 11335658"/>
                      <a:gd name="connsiteY2" fmla="*/ 0 h 2989942"/>
                      <a:gd name="connsiteX3" fmla="*/ 11335658 w 11335658"/>
                      <a:gd name="connsiteY3" fmla="*/ 2191657 h 2989942"/>
                      <a:gd name="connsiteX4" fmla="*/ 5558972 w 11335658"/>
                      <a:gd name="connsiteY4" fmla="*/ 2278742 h 2989942"/>
                      <a:gd name="connsiteX5" fmla="*/ 72572 w 11335658"/>
                      <a:gd name="connsiteY5" fmla="*/ 2989942 h 2989942"/>
                      <a:gd name="connsiteX6" fmla="*/ 0 w 11335658"/>
                      <a:gd name="connsiteY6" fmla="*/ 2685142 h 2989942"/>
                      <a:gd name="connsiteX0" fmla="*/ 0 w 11335658"/>
                      <a:gd name="connsiteY0" fmla="*/ 2685142 h 2989942"/>
                      <a:gd name="connsiteX1" fmla="*/ 5500915 w 11335658"/>
                      <a:gd name="connsiteY1" fmla="*/ 566057 h 2989942"/>
                      <a:gd name="connsiteX2" fmla="*/ 11321143 w 11335658"/>
                      <a:gd name="connsiteY2" fmla="*/ 0 h 2989942"/>
                      <a:gd name="connsiteX3" fmla="*/ 11335658 w 11335658"/>
                      <a:gd name="connsiteY3" fmla="*/ 2191657 h 2989942"/>
                      <a:gd name="connsiteX4" fmla="*/ 72572 w 11335658"/>
                      <a:gd name="connsiteY4" fmla="*/ 2989942 h 2989942"/>
                      <a:gd name="connsiteX5" fmla="*/ 0 w 11335658"/>
                      <a:gd name="connsiteY5" fmla="*/ 2685142 h 2989942"/>
                      <a:gd name="connsiteX0" fmla="*/ 0 w 11335658"/>
                      <a:gd name="connsiteY0" fmla="*/ 2685142 h 2989942"/>
                      <a:gd name="connsiteX1" fmla="*/ 11321143 w 11335658"/>
                      <a:gd name="connsiteY1" fmla="*/ 0 h 2989942"/>
                      <a:gd name="connsiteX2" fmla="*/ 11335658 w 11335658"/>
                      <a:gd name="connsiteY2" fmla="*/ 2191657 h 2989942"/>
                      <a:gd name="connsiteX3" fmla="*/ 72572 w 11335658"/>
                      <a:gd name="connsiteY3" fmla="*/ 2989942 h 2989942"/>
                      <a:gd name="connsiteX4" fmla="*/ 0 w 11335658"/>
                      <a:gd name="connsiteY4" fmla="*/ 2685142 h 2989942"/>
                      <a:gd name="connsiteX0" fmla="*/ 943428 w 12279086"/>
                      <a:gd name="connsiteY0" fmla="*/ 2685142 h 4020456"/>
                      <a:gd name="connsiteX1" fmla="*/ 12264571 w 12279086"/>
                      <a:gd name="connsiteY1" fmla="*/ 0 h 4020456"/>
                      <a:gd name="connsiteX2" fmla="*/ 12279086 w 12279086"/>
                      <a:gd name="connsiteY2" fmla="*/ 2191657 h 4020456"/>
                      <a:gd name="connsiteX3" fmla="*/ 0 w 12279086"/>
                      <a:gd name="connsiteY3" fmla="*/ 4020456 h 4020456"/>
                      <a:gd name="connsiteX4" fmla="*/ 943428 w 12279086"/>
                      <a:gd name="connsiteY4" fmla="*/ 2685142 h 4020456"/>
                      <a:gd name="connsiteX0" fmla="*/ 0 w 12279087"/>
                      <a:gd name="connsiteY0" fmla="*/ 3483427 h 4020456"/>
                      <a:gd name="connsiteX1" fmla="*/ 12264572 w 12279087"/>
                      <a:gd name="connsiteY1" fmla="*/ 0 h 4020456"/>
                      <a:gd name="connsiteX2" fmla="*/ 12279087 w 12279087"/>
                      <a:gd name="connsiteY2" fmla="*/ 2191657 h 4020456"/>
                      <a:gd name="connsiteX3" fmla="*/ 1 w 12279087"/>
                      <a:gd name="connsiteY3" fmla="*/ 4020456 h 4020456"/>
                      <a:gd name="connsiteX4" fmla="*/ 0 w 12279087"/>
                      <a:gd name="connsiteY4" fmla="*/ 3483427 h 4020456"/>
                      <a:gd name="connsiteX0" fmla="*/ 0 w 12279087"/>
                      <a:gd name="connsiteY0" fmla="*/ 3483427 h 4020456"/>
                      <a:gd name="connsiteX1" fmla="*/ 12264572 w 12279087"/>
                      <a:gd name="connsiteY1" fmla="*/ 0 h 4020456"/>
                      <a:gd name="connsiteX2" fmla="*/ 12279087 w 12279087"/>
                      <a:gd name="connsiteY2" fmla="*/ 2191657 h 4020456"/>
                      <a:gd name="connsiteX3" fmla="*/ 1 w 12279087"/>
                      <a:gd name="connsiteY3" fmla="*/ 4020456 h 4020456"/>
                      <a:gd name="connsiteX4" fmla="*/ 0 w 12279087"/>
                      <a:gd name="connsiteY4" fmla="*/ 3483427 h 4020456"/>
                      <a:gd name="connsiteX0" fmla="*/ 0 w 12279087"/>
                      <a:gd name="connsiteY0" fmla="*/ 3483427 h 4020456"/>
                      <a:gd name="connsiteX1" fmla="*/ 12264572 w 12279087"/>
                      <a:gd name="connsiteY1" fmla="*/ 0 h 4020456"/>
                      <a:gd name="connsiteX2" fmla="*/ 12279087 w 12279087"/>
                      <a:gd name="connsiteY2" fmla="*/ 2191657 h 4020456"/>
                      <a:gd name="connsiteX3" fmla="*/ 1 w 12279087"/>
                      <a:gd name="connsiteY3" fmla="*/ 4020456 h 4020456"/>
                      <a:gd name="connsiteX4" fmla="*/ 0 w 12279087"/>
                      <a:gd name="connsiteY4" fmla="*/ 3483427 h 4020456"/>
                      <a:gd name="connsiteX0" fmla="*/ 0 w 12265968"/>
                      <a:gd name="connsiteY0" fmla="*/ 3483427 h 4020456"/>
                      <a:gd name="connsiteX1" fmla="*/ 12264572 w 12265968"/>
                      <a:gd name="connsiteY1" fmla="*/ 0 h 4020456"/>
                      <a:gd name="connsiteX2" fmla="*/ 12264572 w 12265968"/>
                      <a:gd name="connsiteY2" fmla="*/ 2728685 h 4020456"/>
                      <a:gd name="connsiteX3" fmla="*/ 1 w 12265968"/>
                      <a:gd name="connsiteY3" fmla="*/ 4020456 h 4020456"/>
                      <a:gd name="connsiteX4" fmla="*/ 0 w 12265968"/>
                      <a:gd name="connsiteY4" fmla="*/ 3483427 h 4020456"/>
                      <a:gd name="connsiteX0" fmla="*/ 0 w 12265968"/>
                      <a:gd name="connsiteY0" fmla="*/ 3483427 h 4020456"/>
                      <a:gd name="connsiteX1" fmla="*/ 12264572 w 12265968"/>
                      <a:gd name="connsiteY1" fmla="*/ 0 h 4020456"/>
                      <a:gd name="connsiteX2" fmla="*/ 12264572 w 12265968"/>
                      <a:gd name="connsiteY2" fmla="*/ 2728685 h 4020456"/>
                      <a:gd name="connsiteX3" fmla="*/ 1 w 12265968"/>
                      <a:gd name="connsiteY3" fmla="*/ 4020456 h 4020456"/>
                      <a:gd name="connsiteX4" fmla="*/ 0 w 12265968"/>
                      <a:gd name="connsiteY4" fmla="*/ 3483427 h 4020456"/>
                      <a:gd name="connsiteX0" fmla="*/ 0 w 12265968"/>
                      <a:gd name="connsiteY0" fmla="*/ 3483427 h 4020456"/>
                      <a:gd name="connsiteX1" fmla="*/ 12264572 w 12265968"/>
                      <a:gd name="connsiteY1" fmla="*/ 0 h 4020456"/>
                      <a:gd name="connsiteX2" fmla="*/ 12264572 w 12265968"/>
                      <a:gd name="connsiteY2" fmla="*/ 2728685 h 4020456"/>
                      <a:gd name="connsiteX3" fmla="*/ 1 w 12265968"/>
                      <a:gd name="connsiteY3" fmla="*/ 4020456 h 4020456"/>
                      <a:gd name="connsiteX4" fmla="*/ 0 w 12265968"/>
                      <a:gd name="connsiteY4" fmla="*/ 3483427 h 4020456"/>
                      <a:gd name="connsiteX0" fmla="*/ 0 w 12265968"/>
                      <a:gd name="connsiteY0" fmla="*/ 3483427 h 4020456"/>
                      <a:gd name="connsiteX1" fmla="*/ 12264572 w 12265968"/>
                      <a:gd name="connsiteY1" fmla="*/ 0 h 4020456"/>
                      <a:gd name="connsiteX2" fmla="*/ 12264572 w 12265968"/>
                      <a:gd name="connsiteY2" fmla="*/ 2670628 h 4020456"/>
                      <a:gd name="connsiteX3" fmla="*/ 1 w 12265968"/>
                      <a:gd name="connsiteY3" fmla="*/ 4020456 h 4020456"/>
                      <a:gd name="connsiteX4" fmla="*/ 0 w 12265968"/>
                      <a:gd name="connsiteY4" fmla="*/ 3483427 h 4020456"/>
                      <a:gd name="connsiteX0" fmla="*/ 12264572 w 12356012"/>
                      <a:gd name="connsiteY0" fmla="*/ 2670628 h 4020456"/>
                      <a:gd name="connsiteX1" fmla="*/ 1 w 12356012"/>
                      <a:gd name="connsiteY1" fmla="*/ 4020456 h 4020456"/>
                      <a:gd name="connsiteX2" fmla="*/ 0 w 12356012"/>
                      <a:gd name="connsiteY2" fmla="*/ 3483427 h 4020456"/>
                      <a:gd name="connsiteX3" fmla="*/ 12264572 w 12356012"/>
                      <a:gd name="connsiteY3" fmla="*/ 0 h 4020456"/>
                      <a:gd name="connsiteX4" fmla="*/ 12356012 w 12356012"/>
                      <a:gd name="connsiteY4" fmla="*/ 2762068 h 4020456"/>
                      <a:gd name="connsiteX0" fmla="*/ 12264572 w 12264572"/>
                      <a:gd name="connsiteY0" fmla="*/ 2670628 h 4020456"/>
                      <a:gd name="connsiteX1" fmla="*/ 1 w 12264572"/>
                      <a:gd name="connsiteY1" fmla="*/ 4020456 h 4020456"/>
                      <a:gd name="connsiteX2" fmla="*/ 0 w 12264572"/>
                      <a:gd name="connsiteY2" fmla="*/ 3483427 h 4020456"/>
                      <a:gd name="connsiteX3" fmla="*/ 12264572 w 12264572"/>
                      <a:gd name="connsiteY3" fmla="*/ 0 h 4020456"/>
                      <a:gd name="connsiteX0" fmla="*/ 1 w 12264572"/>
                      <a:gd name="connsiteY0" fmla="*/ 4020456 h 4020456"/>
                      <a:gd name="connsiteX1" fmla="*/ 0 w 12264572"/>
                      <a:gd name="connsiteY1" fmla="*/ 3483427 h 4020456"/>
                      <a:gd name="connsiteX2" fmla="*/ 12264572 w 12264572"/>
                      <a:gd name="connsiteY2" fmla="*/ 0 h 4020456"/>
                      <a:gd name="connsiteX0" fmla="*/ 0 w 12264572"/>
                      <a:gd name="connsiteY0" fmla="*/ 3483427 h 3483427"/>
                      <a:gd name="connsiteX1" fmla="*/ 12264572 w 12264572"/>
                      <a:gd name="connsiteY1" fmla="*/ 0 h 3483427"/>
                      <a:gd name="connsiteX0" fmla="*/ 0 w 12264572"/>
                      <a:gd name="connsiteY0" fmla="*/ 3483427 h 3483427"/>
                      <a:gd name="connsiteX1" fmla="*/ 12264572 w 12264572"/>
                      <a:gd name="connsiteY1" fmla="*/ 0 h 3483427"/>
                      <a:gd name="connsiteX0" fmla="*/ 0 w 12264572"/>
                      <a:gd name="connsiteY0" fmla="*/ 3483427 h 3483427"/>
                      <a:gd name="connsiteX1" fmla="*/ 12264572 w 12264572"/>
                      <a:gd name="connsiteY1" fmla="*/ 0 h 3483427"/>
                      <a:gd name="connsiteX0" fmla="*/ 0 w 12264572"/>
                      <a:gd name="connsiteY0" fmla="*/ 3483427 h 3483427"/>
                      <a:gd name="connsiteX1" fmla="*/ 12264572 w 12264572"/>
                      <a:gd name="connsiteY1" fmla="*/ 0 h 3483427"/>
                      <a:gd name="connsiteX0" fmla="*/ 0 w 12293781"/>
                      <a:gd name="connsiteY0" fmla="*/ 2447784 h 2447784"/>
                      <a:gd name="connsiteX1" fmla="*/ 12293781 w 12293781"/>
                      <a:gd name="connsiteY1" fmla="*/ 0 h 2447784"/>
                      <a:gd name="connsiteX0" fmla="*/ 0 w 12293781"/>
                      <a:gd name="connsiteY0" fmla="*/ 2447784 h 2447784"/>
                      <a:gd name="connsiteX1" fmla="*/ 12293781 w 12293781"/>
                      <a:gd name="connsiteY1" fmla="*/ 0 h 2447784"/>
                    </a:gdLst>
                    <a:ahLst/>
                    <a:cxnLst>
                      <a:cxn ang="0">
                        <a:pos x="connsiteX0" y="connsiteY0"/>
                      </a:cxn>
                      <a:cxn ang="0">
                        <a:pos x="connsiteX1" y="connsiteY1"/>
                      </a:cxn>
                    </a:cxnLst>
                    <a:rect l="l" t="t" r="r" b="b"/>
                    <a:pathLst>
                      <a:path w="12293781" h="2447784">
                        <a:moveTo>
                          <a:pt x="0" y="2447784"/>
                        </a:moveTo>
                        <a:cubicBezTo>
                          <a:pt x="3792940" y="-1086099"/>
                          <a:pt x="9881496" y="2136728"/>
                          <a:pt x="12293781" y="0"/>
                        </a:cubicBezTo>
                      </a:path>
                    </a:pathLst>
                  </a:custGeom>
                  <ask:type>
                    <ask:lineSketchFreehand/>
                  </ask:type>
                </ask:lineSketchStyleProps>
              </a:ext>
            </a:extLst>
          </a:ln>
          <a:effectLst/>
        </p:spPr>
        <p:txBody>
          <a:bodyPr rtlCol="0" anchor="ctr"/>
          <a:lstStyle/>
          <a:p>
            <a:pPr algn="ctr" defTabSz="685800">
              <a:buClrTx/>
              <a:defRPr/>
            </a:pPr>
            <a:endParaRPr lang="en-US" sz="1350">
              <a:solidFill>
                <a:prstClr val="white"/>
              </a:solidFill>
              <a:ea typeface="+mn-ea"/>
              <a:cs typeface="+mn-cs"/>
            </a:endParaRPr>
          </a:p>
        </p:txBody>
      </p:sp>
      <p:sp>
        <p:nvSpPr>
          <p:cNvPr id="16" name="Rectangle 15">
            <a:extLst>
              <a:ext uri="{FF2B5EF4-FFF2-40B4-BE49-F238E27FC236}">
                <a16:creationId xmlns:a16="http://schemas.microsoft.com/office/drawing/2014/main" id="{42A9E4E9-4BDC-01FE-F358-4DD268E551E9}"/>
              </a:ext>
            </a:extLst>
          </p:cNvPr>
          <p:cNvSpPr/>
          <p:nvPr/>
        </p:nvSpPr>
        <p:spPr>
          <a:xfrm>
            <a:off x="1497275" y="2796626"/>
            <a:ext cx="2129369" cy="1059380"/>
          </a:xfrm>
          <a:prstGeom prst="rect">
            <a:avLst/>
          </a:prstGeom>
          <a:noFill/>
          <a:ln w="25400" cap="flat" cmpd="sng" algn="ctr">
            <a:noFill/>
            <a:prstDash val="solid"/>
          </a:ln>
          <a:effectLst/>
        </p:spPr>
        <p:txBody>
          <a:bodyPr lIns="0" rIns="0" rtlCol="0" anchor="t"/>
          <a:lstStyle/>
          <a:p>
            <a:pPr defTabSz="685608">
              <a:lnSpc>
                <a:spcPct val="90000"/>
              </a:lnSpc>
              <a:buClrTx/>
              <a:defRPr/>
            </a:pPr>
            <a:r>
              <a:rPr lang="en-US" sz="1500"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sp>
        <p:nvSpPr>
          <p:cNvPr id="33" name="Rectangle 32">
            <a:extLst>
              <a:ext uri="{FF2B5EF4-FFF2-40B4-BE49-F238E27FC236}">
                <a16:creationId xmlns:a16="http://schemas.microsoft.com/office/drawing/2014/main" id="{BE2CF81F-3B84-1078-DC47-9EBCBAAAD257}"/>
              </a:ext>
            </a:extLst>
          </p:cNvPr>
          <p:cNvSpPr/>
          <p:nvPr/>
        </p:nvSpPr>
        <p:spPr>
          <a:xfrm>
            <a:off x="4271084" y="2589457"/>
            <a:ext cx="2129369" cy="1059380"/>
          </a:xfrm>
          <a:prstGeom prst="rect">
            <a:avLst/>
          </a:prstGeom>
          <a:noFill/>
          <a:ln w="25400" cap="flat" cmpd="sng" algn="ctr">
            <a:noFill/>
            <a:prstDash val="solid"/>
          </a:ln>
          <a:effectLst/>
        </p:spPr>
        <p:txBody>
          <a:bodyPr lIns="0" rIns="0" rtlCol="0" anchor="t"/>
          <a:lstStyle/>
          <a:p>
            <a:pPr defTabSz="685608">
              <a:lnSpc>
                <a:spcPct val="90000"/>
              </a:lnSpc>
              <a:buClrTx/>
              <a:defRPr/>
            </a:pPr>
            <a:r>
              <a:rPr lang="en-US" sz="1500"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sp>
        <p:nvSpPr>
          <p:cNvPr id="34" name="Rectangle 33">
            <a:extLst>
              <a:ext uri="{FF2B5EF4-FFF2-40B4-BE49-F238E27FC236}">
                <a16:creationId xmlns:a16="http://schemas.microsoft.com/office/drawing/2014/main" id="{F4B4EF3F-C79A-BFDC-4E97-D272048F753E}"/>
              </a:ext>
            </a:extLst>
          </p:cNvPr>
          <p:cNvSpPr/>
          <p:nvPr/>
        </p:nvSpPr>
        <p:spPr>
          <a:xfrm>
            <a:off x="6823437" y="2582314"/>
            <a:ext cx="2129369" cy="1059380"/>
          </a:xfrm>
          <a:prstGeom prst="rect">
            <a:avLst/>
          </a:prstGeom>
          <a:noFill/>
          <a:ln w="25400" cap="flat" cmpd="sng" algn="ctr">
            <a:noFill/>
            <a:prstDash val="solid"/>
          </a:ln>
          <a:effectLst/>
        </p:spPr>
        <p:txBody>
          <a:bodyPr lIns="0" rIns="0" rtlCol="0" anchor="t"/>
          <a:lstStyle/>
          <a:p>
            <a:pPr defTabSz="685608">
              <a:lnSpc>
                <a:spcPct val="90000"/>
              </a:lnSpc>
              <a:buClrTx/>
              <a:defRPr/>
            </a:pPr>
            <a:r>
              <a:rPr lang="en-US" sz="1500"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sp>
        <p:nvSpPr>
          <p:cNvPr id="3" name="TextBox 2">
            <a:extLst>
              <a:ext uri="{FF2B5EF4-FFF2-40B4-BE49-F238E27FC236}">
                <a16:creationId xmlns:a16="http://schemas.microsoft.com/office/drawing/2014/main" id="{234042A0-901A-ADB4-22D5-9FB8026397D2}"/>
              </a:ext>
            </a:extLst>
          </p:cNvPr>
          <p:cNvSpPr txBox="1"/>
          <p:nvPr/>
        </p:nvSpPr>
        <p:spPr>
          <a:xfrm>
            <a:off x="457200" y="187344"/>
            <a:ext cx="7188118" cy="685799"/>
          </a:xfrm>
          <a:prstGeom prst="rect">
            <a:avLst/>
          </a:prstGeom>
        </p:spPr>
        <p:txBody>
          <a:bodyPr vert="horz" lIns="0" tIns="0" rIns="0" bIns="0" rtlCol="0" anchor="b">
            <a:noAutofit/>
          </a:bodyPr>
          <a:lstStyle>
            <a:defPPr>
              <a:defRPr lang="en-US"/>
            </a:defPPr>
            <a:lvl1pPr>
              <a:lnSpc>
                <a:spcPct val="100000"/>
              </a:lnSpc>
              <a:spcBef>
                <a:spcPct val="0"/>
              </a:spcBef>
              <a:buNone/>
              <a:defRPr sz="3600">
                <a:ea typeface="+mj-lt"/>
                <a:cs typeface="+mj-lt"/>
              </a:defRPr>
            </a:lvl1pPr>
          </a:lstStyle>
          <a:p>
            <a:r>
              <a:rPr lang="en-US" sz="2400" dirty="0">
                <a:solidFill>
                  <a:srgbClr val="1A4420"/>
                </a:solidFill>
                <a:latin typeface="Lexend Light" pitchFamily="2" charset="77"/>
                <a:ea typeface="Verdana" panose="020B0604030504040204" pitchFamily="34" charset="0"/>
                <a:cs typeface="Verdana" panose="020B0604030504040204" pitchFamily="34" charset="0"/>
              </a:rPr>
              <a:t>Enter your headline here</a:t>
            </a:r>
          </a:p>
        </p:txBody>
      </p:sp>
      <p:pic>
        <p:nvPicPr>
          <p:cNvPr id="5" name="Picture 4">
            <a:extLst>
              <a:ext uri="{FF2B5EF4-FFF2-40B4-BE49-F238E27FC236}">
                <a16:creationId xmlns:a16="http://schemas.microsoft.com/office/drawing/2014/main" id="{7C12A308-D36A-886D-E293-AE54655B9436}"/>
              </a:ext>
            </a:extLst>
          </p:cNvPr>
          <p:cNvPicPr>
            <a:picLocks noChangeAspect="1"/>
          </p:cNvPicPr>
          <p:nvPr/>
        </p:nvPicPr>
        <p:blipFill>
          <a:blip r:embed="rId3"/>
          <a:stretch>
            <a:fillRect/>
          </a:stretch>
        </p:blipFill>
        <p:spPr>
          <a:xfrm>
            <a:off x="1187801" y="1936385"/>
            <a:ext cx="519113" cy="612054"/>
          </a:xfrm>
          <a:prstGeom prst="rect">
            <a:avLst/>
          </a:prstGeom>
        </p:spPr>
      </p:pic>
      <p:pic>
        <p:nvPicPr>
          <p:cNvPr id="6" name="Picture 5">
            <a:extLst>
              <a:ext uri="{FF2B5EF4-FFF2-40B4-BE49-F238E27FC236}">
                <a16:creationId xmlns:a16="http://schemas.microsoft.com/office/drawing/2014/main" id="{8A7393CE-C308-386F-1298-E2A0488D11B2}"/>
              </a:ext>
            </a:extLst>
          </p:cNvPr>
          <p:cNvPicPr>
            <a:picLocks noChangeAspect="1"/>
          </p:cNvPicPr>
          <p:nvPr/>
        </p:nvPicPr>
        <p:blipFill>
          <a:blip r:embed="rId3"/>
          <a:stretch>
            <a:fillRect/>
          </a:stretch>
        </p:blipFill>
        <p:spPr>
          <a:xfrm>
            <a:off x="4051258" y="1533632"/>
            <a:ext cx="519113" cy="612054"/>
          </a:xfrm>
          <a:prstGeom prst="rect">
            <a:avLst/>
          </a:prstGeom>
        </p:spPr>
      </p:pic>
      <p:pic>
        <p:nvPicPr>
          <p:cNvPr id="7" name="Picture 6">
            <a:extLst>
              <a:ext uri="{FF2B5EF4-FFF2-40B4-BE49-F238E27FC236}">
                <a16:creationId xmlns:a16="http://schemas.microsoft.com/office/drawing/2014/main" id="{CA94B5B8-EFC9-85AA-FAE3-8E25928AC680}"/>
              </a:ext>
            </a:extLst>
          </p:cNvPr>
          <p:cNvPicPr>
            <a:picLocks noChangeAspect="1"/>
          </p:cNvPicPr>
          <p:nvPr/>
        </p:nvPicPr>
        <p:blipFill>
          <a:blip r:embed="rId3"/>
          <a:stretch>
            <a:fillRect/>
          </a:stretch>
        </p:blipFill>
        <p:spPr>
          <a:xfrm>
            <a:off x="6563881" y="1659814"/>
            <a:ext cx="519113" cy="612054"/>
          </a:xfrm>
          <a:prstGeom prst="rect">
            <a:avLst/>
          </a:prstGeom>
        </p:spPr>
      </p:pic>
    </p:spTree>
    <p:extLst>
      <p:ext uri="{BB962C8B-B14F-4D97-AF65-F5344CB8AC3E}">
        <p14:creationId xmlns:p14="http://schemas.microsoft.com/office/powerpoint/2010/main" val="1320610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DCDD0-FE3D-1C4F-4C5C-58CA26BA6BA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DB7F592-11E1-3143-ED2B-9CC4C329BDF6}"/>
              </a:ext>
            </a:extLst>
          </p:cNvPr>
          <p:cNvSpPr>
            <a:spLocks noGrp="1"/>
          </p:cNvSpPr>
          <p:nvPr>
            <p:ph idx="13"/>
          </p:nvPr>
        </p:nvSpPr>
        <p:spPr/>
        <p:txBody>
          <a:bodyPr/>
          <a:lstStyle/>
          <a:p>
            <a:endParaRPr lang="en-US"/>
          </a:p>
        </p:txBody>
      </p:sp>
    </p:spTree>
    <p:extLst>
      <p:ext uri="{BB962C8B-B14F-4D97-AF65-F5344CB8AC3E}">
        <p14:creationId xmlns:p14="http://schemas.microsoft.com/office/powerpoint/2010/main" val="360999771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9">
            <a:extLst>
              <a:ext uri="{FF2B5EF4-FFF2-40B4-BE49-F238E27FC236}">
                <a16:creationId xmlns:a16="http://schemas.microsoft.com/office/drawing/2014/main" id="{9B13A2FA-6268-6DB3-8069-45D6F598C1E9}"/>
              </a:ext>
            </a:extLst>
          </p:cNvPr>
          <p:cNvSpPr/>
          <p:nvPr/>
        </p:nvSpPr>
        <p:spPr>
          <a:xfrm flipH="1">
            <a:off x="-12077" y="1915886"/>
            <a:ext cx="9154886" cy="942979"/>
          </a:xfrm>
          <a:custGeom>
            <a:avLst/>
            <a:gdLst>
              <a:gd name="connsiteX0" fmla="*/ 0 w 11321143"/>
              <a:gd name="connsiteY0" fmla="*/ 2119085 h 2902857"/>
              <a:gd name="connsiteX1" fmla="*/ 5500915 w 11321143"/>
              <a:gd name="connsiteY1" fmla="*/ 0 h 2902857"/>
              <a:gd name="connsiteX2" fmla="*/ 11321143 w 11321143"/>
              <a:gd name="connsiteY2" fmla="*/ 420914 h 2902857"/>
              <a:gd name="connsiteX3" fmla="*/ 11292115 w 11321143"/>
              <a:gd name="connsiteY3" fmla="*/ 2902857 h 2902857"/>
              <a:gd name="connsiteX4" fmla="*/ 5558972 w 11321143"/>
              <a:gd name="connsiteY4" fmla="*/ 1712685 h 2902857"/>
              <a:gd name="connsiteX5" fmla="*/ 72572 w 11321143"/>
              <a:gd name="connsiteY5" fmla="*/ 2510971 h 2902857"/>
              <a:gd name="connsiteX6" fmla="*/ 29029 w 11321143"/>
              <a:gd name="connsiteY6" fmla="*/ 2162628 h 2902857"/>
              <a:gd name="connsiteX7" fmla="*/ 72572 w 11321143"/>
              <a:gd name="connsiteY7" fmla="*/ 2148114 h 2902857"/>
              <a:gd name="connsiteX0" fmla="*/ 0 w 11321143"/>
              <a:gd name="connsiteY0" fmla="*/ 2119085 h 2902857"/>
              <a:gd name="connsiteX1" fmla="*/ 5500915 w 11321143"/>
              <a:gd name="connsiteY1" fmla="*/ 0 h 2902857"/>
              <a:gd name="connsiteX2" fmla="*/ 11321143 w 11321143"/>
              <a:gd name="connsiteY2" fmla="*/ 420914 h 2902857"/>
              <a:gd name="connsiteX3" fmla="*/ 11292115 w 11321143"/>
              <a:gd name="connsiteY3" fmla="*/ 2902857 h 2902857"/>
              <a:gd name="connsiteX4" fmla="*/ 5558972 w 11321143"/>
              <a:gd name="connsiteY4" fmla="*/ 1712685 h 2902857"/>
              <a:gd name="connsiteX5" fmla="*/ 72572 w 11321143"/>
              <a:gd name="connsiteY5" fmla="*/ 2510971 h 2902857"/>
              <a:gd name="connsiteX6" fmla="*/ 29029 w 11321143"/>
              <a:gd name="connsiteY6" fmla="*/ 2162628 h 2902857"/>
              <a:gd name="connsiteX0" fmla="*/ 0 w 11321143"/>
              <a:gd name="connsiteY0" fmla="*/ 2119085 h 2902857"/>
              <a:gd name="connsiteX1" fmla="*/ 5500915 w 11321143"/>
              <a:gd name="connsiteY1" fmla="*/ 0 h 2902857"/>
              <a:gd name="connsiteX2" fmla="*/ 11321143 w 11321143"/>
              <a:gd name="connsiteY2" fmla="*/ 420914 h 2902857"/>
              <a:gd name="connsiteX3" fmla="*/ 11292115 w 11321143"/>
              <a:gd name="connsiteY3" fmla="*/ 2902857 h 2902857"/>
              <a:gd name="connsiteX4" fmla="*/ 5558972 w 11321143"/>
              <a:gd name="connsiteY4" fmla="*/ 1712685 h 2902857"/>
              <a:gd name="connsiteX5" fmla="*/ 72572 w 11321143"/>
              <a:gd name="connsiteY5" fmla="*/ 2510971 h 2902857"/>
              <a:gd name="connsiteX0" fmla="*/ 0 w 11321143"/>
              <a:gd name="connsiteY0" fmla="*/ 2119085 h 2902857"/>
              <a:gd name="connsiteX1" fmla="*/ 5500915 w 11321143"/>
              <a:gd name="connsiteY1" fmla="*/ 0 h 2902857"/>
              <a:gd name="connsiteX2" fmla="*/ 11321143 w 11321143"/>
              <a:gd name="connsiteY2" fmla="*/ 420914 h 2902857"/>
              <a:gd name="connsiteX3" fmla="*/ 11292115 w 11321143"/>
              <a:gd name="connsiteY3" fmla="*/ 2902857 h 2902857"/>
              <a:gd name="connsiteX4" fmla="*/ 5558972 w 11321143"/>
              <a:gd name="connsiteY4" fmla="*/ 1712685 h 2902857"/>
              <a:gd name="connsiteX5" fmla="*/ 72572 w 11321143"/>
              <a:gd name="connsiteY5" fmla="*/ 2510971 h 2902857"/>
              <a:gd name="connsiteX6" fmla="*/ 0 w 11321143"/>
              <a:gd name="connsiteY6" fmla="*/ 2119085 h 2902857"/>
              <a:gd name="connsiteX0" fmla="*/ 0 w 11321143"/>
              <a:gd name="connsiteY0" fmla="*/ 2437729 h 3221501"/>
              <a:gd name="connsiteX1" fmla="*/ 5500915 w 11321143"/>
              <a:gd name="connsiteY1" fmla="*/ 318644 h 3221501"/>
              <a:gd name="connsiteX2" fmla="*/ 11321143 w 11321143"/>
              <a:gd name="connsiteY2" fmla="*/ 739558 h 3221501"/>
              <a:gd name="connsiteX3" fmla="*/ 11292115 w 11321143"/>
              <a:gd name="connsiteY3" fmla="*/ 3221501 h 3221501"/>
              <a:gd name="connsiteX4" fmla="*/ 5558972 w 11321143"/>
              <a:gd name="connsiteY4" fmla="*/ 2031329 h 3221501"/>
              <a:gd name="connsiteX5" fmla="*/ 72572 w 11321143"/>
              <a:gd name="connsiteY5" fmla="*/ 2829615 h 3221501"/>
              <a:gd name="connsiteX6" fmla="*/ 0 w 11321143"/>
              <a:gd name="connsiteY6" fmla="*/ 2437729 h 3221501"/>
              <a:gd name="connsiteX0" fmla="*/ 0 w 11321143"/>
              <a:gd name="connsiteY0" fmla="*/ 2437729 h 3221501"/>
              <a:gd name="connsiteX1" fmla="*/ 5500915 w 11321143"/>
              <a:gd name="connsiteY1" fmla="*/ 318644 h 3221501"/>
              <a:gd name="connsiteX2" fmla="*/ 11321143 w 11321143"/>
              <a:gd name="connsiteY2" fmla="*/ 739558 h 3221501"/>
              <a:gd name="connsiteX3" fmla="*/ 11292115 w 11321143"/>
              <a:gd name="connsiteY3" fmla="*/ 3221501 h 3221501"/>
              <a:gd name="connsiteX4" fmla="*/ 5558972 w 11321143"/>
              <a:gd name="connsiteY4" fmla="*/ 2031329 h 3221501"/>
              <a:gd name="connsiteX5" fmla="*/ 72572 w 11321143"/>
              <a:gd name="connsiteY5" fmla="*/ 2829615 h 3221501"/>
              <a:gd name="connsiteX6" fmla="*/ 0 w 11321143"/>
              <a:gd name="connsiteY6" fmla="*/ 2437729 h 3221501"/>
              <a:gd name="connsiteX0" fmla="*/ 0 w 11321143"/>
              <a:gd name="connsiteY0" fmla="*/ 2437729 h 3221501"/>
              <a:gd name="connsiteX1" fmla="*/ 5500915 w 11321143"/>
              <a:gd name="connsiteY1" fmla="*/ 318644 h 3221501"/>
              <a:gd name="connsiteX2" fmla="*/ 11321143 w 11321143"/>
              <a:gd name="connsiteY2" fmla="*/ 739558 h 3221501"/>
              <a:gd name="connsiteX3" fmla="*/ 11292115 w 11321143"/>
              <a:gd name="connsiteY3" fmla="*/ 3221501 h 3221501"/>
              <a:gd name="connsiteX4" fmla="*/ 5558972 w 11321143"/>
              <a:gd name="connsiteY4" fmla="*/ 2031329 h 3221501"/>
              <a:gd name="connsiteX5" fmla="*/ 72572 w 11321143"/>
              <a:gd name="connsiteY5" fmla="*/ 2829615 h 3221501"/>
              <a:gd name="connsiteX6" fmla="*/ 0 w 11321143"/>
              <a:gd name="connsiteY6" fmla="*/ 2437729 h 3221501"/>
              <a:gd name="connsiteX0" fmla="*/ 0 w 11321143"/>
              <a:gd name="connsiteY0" fmla="*/ 2437729 h 3221501"/>
              <a:gd name="connsiteX1" fmla="*/ 5500915 w 11321143"/>
              <a:gd name="connsiteY1" fmla="*/ 318644 h 3221501"/>
              <a:gd name="connsiteX2" fmla="*/ 11321143 w 11321143"/>
              <a:gd name="connsiteY2" fmla="*/ 739558 h 3221501"/>
              <a:gd name="connsiteX3" fmla="*/ 11292115 w 11321143"/>
              <a:gd name="connsiteY3" fmla="*/ 3221501 h 3221501"/>
              <a:gd name="connsiteX4" fmla="*/ 5558972 w 11321143"/>
              <a:gd name="connsiteY4" fmla="*/ 2031329 h 3221501"/>
              <a:gd name="connsiteX5" fmla="*/ 72572 w 11321143"/>
              <a:gd name="connsiteY5" fmla="*/ 2829615 h 3221501"/>
              <a:gd name="connsiteX6" fmla="*/ 0 w 11321143"/>
              <a:gd name="connsiteY6" fmla="*/ 2437729 h 3221501"/>
              <a:gd name="connsiteX0" fmla="*/ 0 w 11321143"/>
              <a:gd name="connsiteY0" fmla="*/ 2437729 h 3233604"/>
              <a:gd name="connsiteX1" fmla="*/ 5500915 w 11321143"/>
              <a:gd name="connsiteY1" fmla="*/ 318644 h 3233604"/>
              <a:gd name="connsiteX2" fmla="*/ 11321143 w 11321143"/>
              <a:gd name="connsiteY2" fmla="*/ 739558 h 3233604"/>
              <a:gd name="connsiteX3" fmla="*/ 11292115 w 11321143"/>
              <a:gd name="connsiteY3" fmla="*/ 3221501 h 3233604"/>
              <a:gd name="connsiteX4" fmla="*/ 5558972 w 11321143"/>
              <a:gd name="connsiteY4" fmla="*/ 2031329 h 3233604"/>
              <a:gd name="connsiteX5" fmla="*/ 72572 w 11321143"/>
              <a:gd name="connsiteY5" fmla="*/ 2829615 h 3233604"/>
              <a:gd name="connsiteX6" fmla="*/ 0 w 11321143"/>
              <a:gd name="connsiteY6" fmla="*/ 2437729 h 3233604"/>
              <a:gd name="connsiteX0" fmla="*/ 0 w 11321143"/>
              <a:gd name="connsiteY0" fmla="*/ 2244436 h 3040311"/>
              <a:gd name="connsiteX1" fmla="*/ 5500915 w 11321143"/>
              <a:gd name="connsiteY1" fmla="*/ 125351 h 3040311"/>
              <a:gd name="connsiteX2" fmla="*/ 11321143 w 11321143"/>
              <a:gd name="connsiteY2" fmla="*/ 546265 h 3040311"/>
              <a:gd name="connsiteX3" fmla="*/ 11292115 w 11321143"/>
              <a:gd name="connsiteY3" fmla="*/ 3028208 h 3040311"/>
              <a:gd name="connsiteX4" fmla="*/ 5558972 w 11321143"/>
              <a:gd name="connsiteY4" fmla="*/ 1838036 h 3040311"/>
              <a:gd name="connsiteX5" fmla="*/ 72572 w 11321143"/>
              <a:gd name="connsiteY5" fmla="*/ 2636322 h 3040311"/>
              <a:gd name="connsiteX6" fmla="*/ 0 w 11321143"/>
              <a:gd name="connsiteY6" fmla="*/ 2244436 h 3040311"/>
              <a:gd name="connsiteX0" fmla="*/ 0 w 11321143"/>
              <a:gd name="connsiteY0" fmla="*/ 2688715 h 3484590"/>
              <a:gd name="connsiteX1" fmla="*/ 5500915 w 11321143"/>
              <a:gd name="connsiteY1" fmla="*/ 569630 h 3484590"/>
              <a:gd name="connsiteX2" fmla="*/ 11321143 w 11321143"/>
              <a:gd name="connsiteY2" fmla="*/ 990544 h 3484590"/>
              <a:gd name="connsiteX3" fmla="*/ 11292115 w 11321143"/>
              <a:gd name="connsiteY3" fmla="*/ 3472487 h 3484590"/>
              <a:gd name="connsiteX4" fmla="*/ 5558972 w 11321143"/>
              <a:gd name="connsiteY4" fmla="*/ 2282315 h 3484590"/>
              <a:gd name="connsiteX5" fmla="*/ 72572 w 11321143"/>
              <a:gd name="connsiteY5" fmla="*/ 3080601 h 3484590"/>
              <a:gd name="connsiteX6" fmla="*/ 0 w 11321143"/>
              <a:gd name="connsiteY6" fmla="*/ 2688715 h 3484590"/>
              <a:gd name="connsiteX0" fmla="*/ 0 w 11321143"/>
              <a:gd name="connsiteY0" fmla="*/ 2688715 h 3496100"/>
              <a:gd name="connsiteX1" fmla="*/ 5500915 w 11321143"/>
              <a:gd name="connsiteY1" fmla="*/ 569630 h 3496100"/>
              <a:gd name="connsiteX2" fmla="*/ 11321143 w 11321143"/>
              <a:gd name="connsiteY2" fmla="*/ 990544 h 3496100"/>
              <a:gd name="connsiteX3" fmla="*/ 11292115 w 11321143"/>
              <a:gd name="connsiteY3" fmla="*/ 3472487 h 3496100"/>
              <a:gd name="connsiteX4" fmla="*/ 5558972 w 11321143"/>
              <a:gd name="connsiteY4" fmla="*/ 2282315 h 3496100"/>
              <a:gd name="connsiteX5" fmla="*/ 72572 w 11321143"/>
              <a:gd name="connsiteY5" fmla="*/ 2993515 h 3496100"/>
              <a:gd name="connsiteX6" fmla="*/ 0 w 11321143"/>
              <a:gd name="connsiteY6" fmla="*/ 2688715 h 3496100"/>
              <a:gd name="connsiteX0" fmla="*/ 0 w 11321143"/>
              <a:gd name="connsiteY0" fmla="*/ 2688715 h 3484641"/>
              <a:gd name="connsiteX1" fmla="*/ 5500915 w 11321143"/>
              <a:gd name="connsiteY1" fmla="*/ 569630 h 3484641"/>
              <a:gd name="connsiteX2" fmla="*/ 11321143 w 11321143"/>
              <a:gd name="connsiteY2" fmla="*/ 990544 h 3484641"/>
              <a:gd name="connsiteX3" fmla="*/ 11292115 w 11321143"/>
              <a:gd name="connsiteY3" fmla="*/ 3472487 h 3484641"/>
              <a:gd name="connsiteX4" fmla="*/ 5558972 w 11321143"/>
              <a:gd name="connsiteY4" fmla="*/ 2282315 h 3484641"/>
              <a:gd name="connsiteX5" fmla="*/ 72572 w 11321143"/>
              <a:gd name="connsiteY5" fmla="*/ 2993515 h 3484641"/>
              <a:gd name="connsiteX6" fmla="*/ 0 w 11321143"/>
              <a:gd name="connsiteY6" fmla="*/ 2688715 h 3484641"/>
              <a:gd name="connsiteX0" fmla="*/ 0 w 11321143"/>
              <a:gd name="connsiteY0" fmla="*/ 2580532 h 3376458"/>
              <a:gd name="connsiteX1" fmla="*/ 5500915 w 11321143"/>
              <a:gd name="connsiteY1" fmla="*/ 461447 h 3376458"/>
              <a:gd name="connsiteX2" fmla="*/ 11321143 w 11321143"/>
              <a:gd name="connsiteY2" fmla="*/ 882361 h 3376458"/>
              <a:gd name="connsiteX3" fmla="*/ 11292115 w 11321143"/>
              <a:gd name="connsiteY3" fmla="*/ 3364304 h 3376458"/>
              <a:gd name="connsiteX4" fmla="*/ 5558972 w 11321143"/>
              <a:gd name="connsiteY4" fmla="*/ 2174132 h 3376458"/>
              <a:gd name="connsiteX5" fmla="*/ 72572 w 11321143"/>
              <a:gd name="connsiteY5" fmla="*/ 2885332 h 3376458"/>
              <a:gd name="connsiteX6" fmla="*/ 0 w 11321143"/>
              <a:gd name="connsiteY6" fmla="*/ 2580532 h 3376458"/>
              <a:gd name="connsiteX0" fmla="*/ 0 w 11321143"/>
              <a:gd name="connsiteY0" fmla="*/ 2580532 h 3377744"/>
              <a:gd name="connsiteX1" fmla="*/ 5500915 w 11321143"/>
              <a:gd name="connsiteY1" fmla="*/ 461447 h 3377744"/>
              <a:gd name="connsiteX2" fmla="*/ 11321143 w 11321143"/>
              <a:gd name="connsiteY2" fmla="*/ 882361 h 3377744"/>
              <a:gd name="connsiteX3" fmla="*/ 11292115 w 11321143"/>
              <a:gd name="connsiteY3" fmla="*/ 3364304 h 3377744"/>
              <a:gd name="connsiteX4" fmla="*/ 5558972 w 11321143"/>
              <a:gd name="connsiteY4" fmla="*/ 2174132 h 3377744"/>
              <a:gd name="connsiteX5" fmla="*/ 72572 w 11321143"/>
              <a:gd name="connsiteY5" fmla="*/ 2885332 h 3377744"/>
              <a:gd name="connsiteX6" fmla="*/ 0 w 11321143"/>
              <a:gd name="connsiteY6" fmla="*/ 2580532 h 3377744"/>
              <a:gd name="connsiteX0" fmla="*/ 0 w 11321143"/>
              <a:gd name="connsiteY0" fmla="*/ 2685142 h 3482354"/>
              <a:gd name="connsiteX1" fmla="*/ 5500915 w 11321143"/>
              <a:gd name="connsiteY1" fmla="*/ 566057 h 3482354"/>
              <a:gd name="connsiteX2" fmla="*/ 11321143 w 11321143"/>
              <a:gd name="connsiteY2" fmla="*/ 0 h 3482354"/>
              <a:gd name="connsiteX3" fmla="*/ 11292115 w 11321143"/>
              <a:gd name="connsiteY3" fmla="*/ 3468914 h 3482354"/>
              <a:gd name="connsiteX4" fmla="*/ 5558972 w 11321143"/>
              <a:gd name="connsiteY4" fmla="*/ 2278742 h 3482354"/>
              <a:gd name="connsiteX5" fmla="*/ 72572 w 11321143"/>
              <a:gd name="connsiteY5" fmla="*/ 2989942 h 3482354"/>
              <a:gd name="connsiteX6" fmla="*/ 0 w 11321143"/>
              <a:gd name="connsiteY6" fmla="*/ 2685142 h 3482354"/>
              <a:gd name="connsiteX0" fmla="*/ 0 w 11335658"/>
              <a:gd name="connsiteY0" fmla="*/ 2685142 h 2989942"/>
              <a:gd name="connsiteX1" fmla="*/ 5500915 w 11335658"/>
              <a:gd name="connsiteY1" fmla="*/ 566057 h 2989942"/>
              <a:gd name="connsiteX2" fmla="*/ 11321143 w 11335658"/>
              <a:gd name="connsiteY2" fmla="*/ 0 h 2989942"/>
              <a:gd name="connsiteX3" fmla="*/ 11335658 w 11335658"/>
              <a:gd name="connsiteY3" fmla="*/ 2191657 h 2989942"/>
              <a:gd name="connsiteX4" fmla="*/ 5558972 w 11335658"/>
              <a:gd name="connsiteY4" fmla="*/ 2278742 h 2989942"/>
              <a:gd name="connsiteX5" fmla="*/ 72572 w 11335658"/>
              <a:gd name="connsiteY5" fmla="*/ 2989942 h 2989942"/>
              <a:gd name="connsiteX6" fmla="*/ 0 w 11335658"/>
              <a:gd name="connsiteY6" fmla="*/ 2685142 h 2989942"/>
              <a:gd name="connsiteX0" fmla="*/ 0 w 11335658"/>
              <a:gd name="connsiteY0" fmla="*/ 2685142 h 2989942"/>
              <a:gd name="connsiteX1" fmla="*/ 5500915 w 11335658"/>
              <a:gd name="connsiteY1" fmla="*/ 566057 h 2989942"/>
              <a:gd name="connsiteX2" fmla="*/ 11321143 w 11335658"/>
              <a:gd name="connsiteY2" fmla="*/ 0 h 2989942"/>
              <a:gd name="connsiteX3" fmla="*/ 11335658 w 11335658"/>
              <a:gd name="connsiteY3" fmla="*/ 2191657 h 2989942"/>
              <a:gd name="connsiteX4" fmla="*/ 72572 w 11335658"/>
              <a:gd name="connsiteY4" fmla="*/ 2989942 h 2989942"/>
              <a:gd name="connsiteX5" fmla="*/ 0 w 11335658"/>
              <a:gd name="connsiteY5" fmla="*/ 2685142 h 2989942"/>
              <a:gd name="connsiteX0" fmla="*/ 0 w 11335658"/>
              <a:gd name="connsiteY0" fmla="*/ 2685142 h 2989942"/>
              <a:gd name="connsiteX1" fmla="*/ 11321143 w 11335658"/>
              <a:gd name="connsiteY1" fmla="*/ 0 h 2989942"/>
              <a:gd name="connsiteX2" fmla="*/ 11335658 w 11335658"/>
              <a:gd name="connsiteY2" fmla="*/ 2191657 h 2989942"/>
              <a:gd name="connsiteX3" fmla="*/ 72572 w 11335658"/>
              <a:gd name="connsiteY3" fmla="*/ 2989942 h 2989942"/>
              <a:gd name="connsiteX4" fmla="*/ 0 w 11335658"/>
              <a:gd name="connsiteY4" fmla="*/ 2685142 h 2989942"/>
              <a:gd name="connsiteX0" fmla="*/ 943428 w 12279086"/>
              <a:gd name="connsiteY0" fmla="*/ 2685142 h 4020456"/>
              <a:gd name="connsiteX1" fmla="*/ 12264571 w 12279086"/>
              <a:gd name="connsiteY1" fmla="*/ 0 h 4020456"/>
              <a:gd name="connsiteX2" fmla="*/ 12279086 w 12279086"/>
              <a:gd name="connsiteY2" fmla="*/ 2191657 h 4020456"/>
              <a:gd name="connsiteX3" fmla="*/ 0 w 12279086"/>
              <a:gd name="connsiteY3" fmla="*/ 4020456 h 4020456"/>
              <a:gd name="connsiteX4" fmla="*/ 943428 w 12279086"/>
              <a:gd name="connsiteY4" fmla="*/ 2685142 h 4020456"/>
              <a:gd name="connsiteX0" fmla="*/ 0 w 12279087"/>
              <a:gd name="connsiteY0" fmla="*/ 3483427 h 4020456"/>
              <a:gd name="connsiteX1" fmla="*/ 12264572 w 12279087"/>
              <a:gd name="connsiteY1" fmla="*/ 0 h 4020456"/>
              <a:gd name="connsiteX2" fmla="*/ 12279087 w 12279087"/>
              <a:gd name="connsiteY2" fmla="*/ 2191657 h 4020456"/>
              <a:gd name="connsiteX3" fmla="*/ 1 w 12279087"/>
              <a:gd name="connsiteY3" fmla="*/ 4020456 h 4020456"/>
              <a:gd name="connsiteX4" fmla="*/ 0 w 12279087"/>
              <a:gd name="connsiteY4" fmla="*/ 3483427 h 4020456"/>
              <a:gd name="connsiteX0" fmla="*/ 0 w 12279087"/>
              <a:gd name="connsiteY0" fmla="*/ 3483427 h 4020456"/>
              <a:gd name="connsiteX1" fmla="*/ 12264572 w 12279087"/>
              <a:gd name="connsiteY1" fmla="*/ 0 h 4020456"/>
              <a:gd name="connsiteX2" fmla="*/ 12279087 w 12279087"/>
              <a:gd name="connsiteY2" fmla="*/ 2191657 h 4020456"/>
              <a:gd name="connsiteX3" fmla="*/ 1 w 12279087"/>
              <a:gd name="connsiteY3" fmla="*/ 4020456 h 4020456"/>
              <a:gd name="connsiteX4" fmla="*/ 0 w 12279087"/>
              <a:gd name="connsiteY4" fmla="*/ 3483427 h 4020456"/>
              <a:gd name="connsiteX0" fmla="*/ 0 w 12279087"/>
              <a:gd name="connsiteY0" fmla="*/ 3483427 h 4020456"/>
              <a:gd name="connsiteX1" fmla="*/ 12264572 w 12279087"/>
              <a:gd name="connsiteY1" fmla="*/ 0 h 4020456"/>
              <a:gd name="connsiteX2" fmla="*/ 12279087 w 12279087"/>
              <a:gd name="connsiteY2" fmla="*/ 2191657 h 4020456"/>
              <a:gd name="connsiteX3" fmla="*/ 1 w 12279087"/>
              <a:gd name="connsiteY3" fmla="*/ 4020456 h 4020456"/>
              <a:gd name="connsiteX4" fmla="*/ 0 w 12279087"/>
              <a:gd name="connsiteY4" fmla="*/ 3483427 h 4020456"/>
              <a:gd name="connsiteX0" fmla="*/ 0 w 12265968"/>
              <a:gd name="connsiteY0" fmla="*/ 3483427 h 4020456"/>
              <a:gd name="connsiteX1" fmla="*/ 12264572 w 12265968"/>
              <a:gd name="connsiteY1" fmla="*/ 0 h 4020456"/>
              <a:gd name="connsiteX2" fmla="*/ 12264572 w 12265968"/>
              <a:gd name="connsiteY2" fmla="*/ 2728685 h 4020456"/>
              <a:gd name="connsiteX3" fmla="*/ 1 w 12265968"/>
              <a:gd name="connsiteY3" fmla="*/ 4020456 h 4020456"/>
              <a:gd name="connsiteX4" fmla="*/ 0 w 12265968"/>
              <a:gd name="connsiteY4" fmla="*/ 3483427 h 4020456"/>
              <a:gd name="connsiteX0" fmla="*/ 0 w 12265968"/>
              <a:gd name="connsiteY0" fmla="*/ 3483427 h 4020456"/>
              <a:gd name="connsiteX1" fmla="*/ 12264572 w 12265968"/>
              <a:gd name="connsiteY1" fmla="*/ 0 h 4020456"/>
              <a:gd name="connsiteX2" fmla="*/ 12264572 w 12265968"/>
              <a:gd name="connsiteY2" fmla="*/ 2728685 h 4020456"/>
              <a:gd name="connsiteX3" fmla="*/ 1 w 12265968"/>
              <a:gd name="connsiteY3" fmla="*/ 4020456 h 4020456"/>
              <a:gd name="connsiteX4" fmla="*/ 0 w 12265968"/>
              <a:gd name="connsiteY4" fmla="*/ 3483427 h 4020456"/>
              <a:gd name="connsiteX0" fmla="*/ 0 w 12265968"/>
              <a:gd name="connsiteY0" fmla="*/ 3483427 h 4020456"/>
              <a:gd name="connsiteX1" fmla="*/ 12264572 w 12265968"/>
              <a:gd name="connsiteY1" fmla="*/ 0 h 4020456"/>
              <a:gd name="connsiteX2" fmla="*/ 12264572 w 12265968"/>
              <a:gd name="connsiteY2" fmla="*/ 2728685 h 4020456"/>
              <a:gd name="connsiteX3" fmla="*/ 1 w 12265968"/>
              <a:gd name="connsiteY3" fmla="*/ 4020456 h 4020456"/>
              <a:gd name="connsiteX4" fmla="*/ 0 w 12265968"/>
              <a:gd name="connsiteY4" fmla="*/ 3483427 h 4020456"/>
              <a:gd name="connsiteX0" fmla="*/ 0 w 12265968"/>
              <a:gd name="connsiteY0" fmla="*/ 3483427 h 4020456"/>
              <a:gd name="connsiteX1" fmla="*/ 12264572 w 12265968"/>
              <a:gd name="connsiteY1" fmla="*/ 0 h 4020456"/>
              <a:gd name="connsiteX2" fmla="*/ 12264572 w 12265968"/>
              <a:gd name="connsiteY2" fmla="*/ 2670628 h 4020456"/>
              <a:gd name="connsiteX3" fmla="*/ 1 w 12265968"/>
              <a:gd name="connsiteY3" fmla="*/ 4020456 h 4020456"/>
              <a:gd name="connsiteX4" fmla="*/ 0 w 12265968"/>
              <a:gd name="connsiteY4" fmla="*/ 3483427 h 4020456"/>
              <a:gd name="connsiteX0" fmla="*/ 12264572 w 12356012"/>
              <a:gd name="connsiteY0" fmla="*/ 2670628 h 4020456"/>
              <a:gd name="connsiteX1" fmla="*/ 1 w 12356012"/>
              <a:gd name="connsiteY1" fmla="*/ 4020456 h 4020456"/>
              <a:gd name="connsiteX2" fmla="*/ 0 w 12356012"/>
              <a:gd name="connsiteY2" fmla="*/ 3483427 h 4020456"/>
              <a:gd name="connsiteX3" fmla="*/ 12264572 w 12356012"/>
              <a:gd name="connsiteY3" fmla="*/ 0 h 4020456"/>
              <a:gd name="connsiteX4" fmla="*/ 12356012 w 12356012"/>
              <a:gd name="connsiteY4" fmla="*/ 2762068 h 4020456"/>
              <a:gd name="connsiteX0" fmla="*/ 12264572 w 12264572"/>
              <a:gd name="connsiteY0" fmla="*/ 2670628 h 4020456"/>
              <a:gd name="connsiteX1" fmla="*/ 1 w 12264572"/>
              <a:gd name="connsiteY1" fmla="*/ 4020456 h 4020456"/>
              <a:gd name="connsiteX2" fmla="*/ 0 w 12264572"/>
              <a:gd name="connsiteY2" fmla="*/ 3483427 h 4020456"/>
              <a:gd name="connsiteX3" fmla="*/ 12264572 w 12264572"/>
              <a:gd name="connsiteY3" fmla="*/ 0 h 4020456"/>
              <a:gd name="connsiteX0" fmla="*/ 1 w 12264572"/>
              <a:gd name="connsiteY0" fmla="*/ 4020456 h 4020456"/>
              <a:gd name="connsiteX1" fmla="*/ 0 w 12264572"/>
              <a:gd name="connsiteY1" fmla="*/ 3483427 h 4020456"/>
              <a:gd name="connsiteX2" fmla="*/ 12264572 w 12264572"/>
              <a:gd name="connsiteY2" fmla="*/ 0 h 4020456"/>
              <a:gd name="connsiteX0" fmla="*/ 0 w 12264572"/>
              <a:gd name="connsiteY0" fmla="*/ 3483427 h 3483427"/>
              <a:gd name="connsiteX1" fmla="*/ 12264572 w 12264572"/>
              <a:gd name="connsiteY1" fmla="*/ 0 h 3483427"/>
              <a:gd name="connsiteX0" fmla="*/ 0 w 12264572"/>
              <a:gd name="connsiteY0" fmla="*/ 3483427 h 3483427"/>
              <a:gd name="connsiteX1" fmla="*/ 12264572 w 12264572"/>
              <a:gd name="connsiteY1" fmla="*/ 0 h 3483427"/>
              <a:gd name="connsiteX0" fmla="*/ 0 w 12264572"/>
              <a:gd name="connsiteY0" fmla="*/ 3483427 h 3483427"/>
              <a:gd name="connsiteX1" fmla="*/ 12264572 w 12264572"/>
              <a:gd name="connsiteY1" fmla="*/ 0 h 3483427"/>
              <a:gd name="connsiteX0" fmla="*/ 0 w 12264572"/>
              <a:gd name="connsiteY0" fmla="*/ 3483427 h 3483427"/>
              <a:gd name="connsiteX1" fmla="*/ 12264572 w 12264572"/>
              <a:gd name="connsiteY1" fmla="*/ 0 h 3483427"/>
              <a:gd name="connsiteX0" fmla="*/ 0 w 12293781"/>
              <a:gd name="connsiteY0" fmla="*/ 2447784 h 2447784"/>
              <a:gd name="connsiteX1" fmla="*/ 12293781 w 12293781"/>
              <a:gd name="connsiteY1" fmla="*/ 0 h 2447784"/>
              <a:gd name="connsiteX0" fmla="*/ 0 w 12293781"/>
              <a:gd name="connsiteY0" fmla="*/ 2447784 h 2447784"/>
              <a:gd name="connsiteX1" fmla="*/ 12293781 w 12293781"/>
              <a:gd name="connsiteY1" fmla="*/ 0 h 2447784"/>
              <a:gd name="connsiteX0" fmla="*/ 0 w 12235363"/>
              <a:gd name="connsiteY0" fmla="*/ 3270624 h 3270624"/>
              <a:gd name="connsiteX1" fmla="*/ 12235363 w 12235363"/>
              <a:gd name="connsiteY1" fmla="*/ 0 h 3270624"/>
              <a:gd name="connsiteX0" fmla="*/ 0 w 12235363"/>
              <a:gd name="connsiteY0" fmla="*/ 3270624 h 3270624"/>
              <a:gd name="connsiteX1" fmla="*/ 12235363 w 12235363"/>
              <a:gd name="connsiteY1" fmla="*/ 0 h 3270624"/>
              <a:gd name="connsiteX0" fmla="*/ 0 w 12235363"/>
              <a:gd name="connsiteY0" fmla="*/ 3380404 h 3380404"/>
              <a:gd name="connsiteX1" fmla="*/ 12235363 w 12235363"/>
              <a:gd name="connsiteY1" fmla="*/ 0 h 3380404"/>
              <a:gd name="connsiteX0" fmla="*/ 0 w 12235363"/>
              <a:gd name="connsiteY0" fmla="*/ 3380404 h 3380404"/>
              <a:gd name="connsiteX1" fmla="*/ 12235363 w 12235363"/>
              <a:gd name="connsiteY1" fmla="*/ 0 h 3380404"/>
              <a:gd name="connsiteX0" fmla="*/ 0 w 12279177"/>
              <a:gd name="connsiteY0" fmla="*/ 2746124 h 2746124"/>
              <a:gd name="connsiteX1" fmla="*/ 12279177 w 12279177"/>
              <a:gd name="connsiteY1" fmla="*/ 0 h 2746124"/>
              <a:gd name="connsiteX0" fmla="*/ 0 w 12293782"/>
              <a:gd name="connsiteY0" fmla="*/ 2807113 h 2807113"/>
              <a:gd name="connsiteX1" fmla="*/ 12293782 w 12293782"/>
              <a:gd name="connsiteY1" fmla="*/ 0 h 2807113"/>
              <a:gd name="connsiteX0" fmla="*/ 0 w 12293782"/>
              <a:gd name="connsiteY0" fmla="*/ 2807113 h 2807113"/>
              <a:gd name="connsiteX1" fmla="*/ 12293782 w 12293782"/>
              <a:gd name="connsiteY1" fmla="*/ 0 h 2807113"/>
              <a:gd name="connsiteX0" fmla="*/ 0 w 12293782"/>
              <a:gd name="connsiteY0" fmla="*/ 2807113 h 2807113"/>
              <a:gd name="connsiteX1" fmla="*/ 12293782 w 12293782"/>
              <a:gd name="connsiteY1" fmla="*/ 0 h 2807113"/>
              <a:gd name="connsiteX0" fmla="*/ 0 w 12293782"/>
              <a:gd name="connsiteY0" fmla="*/ 2036054 h 2036054"/>
              <a:gd name="connsiteX1" fmla="*/ 12293782 w 12293782"/>
              <a:gd name="connsiteY1" fmla="*/ 186344 h 2036054"/>
              <a:gd name="connsiteX0" fmla="*/ 0 w 12293782"/>
              <a:gd name="connsiteY0" fmla="*/ 1849710 h 1849710"/>
              <a:gd name="connsiteX1" fmla="*/ 12293782 w 12293782"/>
              <a:gd name="connsiteY1" fmla="*/ 0 h 1849710"/>
              <a:gd name="connsiteX0" fmla="*/ 0 w 12279178"/>
              <a:gd name="connsiteY0" fmla="*/ 1365114 h 1365114"/>
              <a:gd name="connsiteX1" fmla="*/ 12279178 w 12279178"/>
              <a:gd name="connsiteY1" fmla="*/ 404421 h 1365114"/>
              <a:gd name="connsiteX0" fmla="*/ 0 w 12279178"/>
              <a:gd name="connsiteY0" fmla="*/ 960693 h 1296082"/>
              <a:gd name="connsiteX1" fmla="*/ 12279178 w 12279178"/>
              <a:gd name="connsiteY1" fmla="*/ 0 h 1296082"/>
              <a:gd name="connsiteX0" fmla="*/ 0 w 12279178"/>
              <a:gd name="connsiteY0" fmla="*/ 965333 h 1150551"/>
              <a:gd name="connsiteX1" fmla="*/ 12279178 w 12279178"/>
              <a:gd name="connsiteY1" fmla="*/ 4640 h 1150551"/>
              <a:gd name="connsiteX0" fmla="*/ 0 w 12308387"/>
              <a:gd name="connsiteY0" fmla="*/ 476867 h 711280"/>
              <a:gd name="connsiteX1" fmla="*/ 12308387 w 12308387"/>
              <a:gd name="connsiteY1" fmla="*/ 6273 h 711280"/>
              <a:gd name="connsiteX0" fmla="*/ 0 w 12308387"/>
              <a:gd name="connsiteY0" fmla="*/ 475164 h 928355"/>
              <a:gd name="connsiteX1" fmla="*/ 12308387 w 12308387"/>
              <a:gd name="connsiteY1" fmla="*/ 4570 h 928355"/>
              <a:gd name="connsiteX0" fmla="*/ 0 w 12249969"/>
              <a:gd name="connsiteY0" fmla="*/ 247830 h 742191"/>
              <a:gd name="connsiteX1" fmla="*/ 12249969 w 12249969"/>
              <a:gd name="connsiteY1" fmla="*/ 5190 h 742191"/>
              <a:gd name="connsiteX0" fmla="*/ 0 w 12249969"/>
              <a:gd name="connsiteY0" fmla="*/ 446252 h 830344"/>
              <a:gd name="connsiteX1" fmla="*/ 12249969 w 12249969"/>
              <a:gd name="connsiteY1" fmla="*/ 203612 h 830344"/>
              <a:gd name="connsiteX0" fmla="*/ 0 w 12220760"/>
              <a:gd name="connsiteY0" fmla="*/ 288247 h 694507"/>
              <a:gd name="connsiteX1" fmla="*/ 12220760 w 12220760"/>
              <a:gd name="connsiteY1" fmla="*/ 216571 h 694507"/>
              <a:gd name="connsiteX0" fmla="*/ 0 w 12220760"/>
              <a:gd name="connsiteY0" fmla="*/ 272256 h 773163"/>
              <a:gd name="connsiteX1" fmla="*/ 12220760 w 12220760"/>
              <a:gd name="connsiteY1" fmla="*/ 200580 h 773163"/>
            </a:gdLst>
            <a:ahLst/>
            <a:cxnLst>
              <a:cxn ang="0">
                <a:pos x="connsiteX0" y="connsiteY0"/>
              </a:cxn>
              <a:cxn ang="0">
                <a:pos x="connsiteX1" y="connsiteY1"/>
              </a:cxn>
            </a:cxnLst>
            <a:rect l="l" t="t" r="r" b="b"/>
            <a:pathLst>
              <a:path w="12220760" h="773163">
                <a:moveTo>
                  <a:pt x="0" y="272256"/>
                </a:moveTo>
                <a:cubicBezTo>
                  <a:pt x="2595371" y="1783925"/>
                  <a:pt x="8099753" y="-694087"/>
                  <a:pt x="12220760" y="200580"/>
                </a:cubicBezTo>
              </a:path>
            </a:pathLst>
          </a:custGeom>
          <a:noFill/>
          <a:ln w="38100" cap="flat" cmpd="sng" algn="ctr">
            <a:solidFill>
              <a:srgbClr val="007932"/>
            </a:solidFill>
            <a:prstDash val="dash"/>
            <a:miter lim="800000"/>
          </a:ln>
          <a:effectLst/>
        </p:spPr>
        <p:txBody>
          <a:bodyPr rtlCol="0" anchor="ctr"/>
          <a:lstStyle/>
          <a:p>
            <a:pPr algn="ctr"/>
            <a:endParaRPr lang="en-US" sz="1050">
              <a:solidFill>
                <a:prstClr val="white"/>
              </a:solidFill>
            </a:endParaRPr>
          </a:p>
        </p:txBody>
      </p:sp>
      <p:sp>
        <p:nvSpPr>
          <p:cNvPr id="14" name="Freeform 10">
            <a:extLst>
              <a:ext uri="{FF2B5EF4-FFF2-40B4-BE49-F238E27FC236}">
                <a16:creationId xmlns:a16="http://schemas.microsoft.com/office/drawing/2014/main" id="{59B4E17F-635B-CDAC-F2B0-90F454E27069}"/>
              </a:ext>
            </a:extLst>
          </p:cNvPr>
          <p:cNvSpPr/>
          <p:nvPr/>
        </p:nvSpPr>
        <p:spPr>
          <a:xfrm flipH="1">
            <a:off x="-10886" y="2171701"/>
            <a:ext cx="9154886" cy="1885950"/>
          </a:xfrm>
          <a:custGeom>
            <a:avLst/>
            <a:gdLst>
              <a:gd name="connsiteX0" fmla="*/ 0 w 11321143"/>
              <a:gd name="connsiteY0" fmla="*/ 2119085 h 2902857"/>
              <a:gd name="connsiteX1" fmla="*/ 5500915 w 11321143"/>
              <a:gd name="connsiteY1" fmla="*/ 0 h 2902857"/>
              <a:gd name="connsiteX2" fmla="*/ 11321143 w 11321143"/>
              <a:gd name="connsiteY2" fmla="*/ 420914 h 2902857"/>
              <a:gd name="connsiteX3" fmla="*/ 11292115 w 11321143"/>
              <a:gd name="connsiteY3" fmla="*/ 2902857 h 2902857"/>
              <a:gd name="connsiteX4" fmla="*/ 5558972 w 11321143"/>
              <a:gd name="connsiteY4" fmla="*/ 1712685 h 2902857"/>
              <a:gd name="connsiteX5" fmla="*/ 72572 w 11321143"/>
              <a:gd name="connsiteY5" fmla="*/ 2510971 h 2902857"/>
              <a:gd name="connsiteX6" fmla="*/ 29029 w 11321143"/>
              <a:gd name="connsiteY6" fmla="*/ 2162628 h 2902857"/>
              <a:gd name="connsiteX7" fmla="*/ 72572 w 11321143"/>
              <a:gd name="connsiteY7" fmla="*/ 2148114 h 2902857"/>
              <a:gd name="connsiteX0" fmla="*/ 0 w 11321143"/>
              <a:gd name="connsiteY0" fmla="*/ 2119085 h 2902857"/>
              <a:gd name="connsiteX1" fmla="*/ 5500915 w 11321143"/>
              <a:gd name="connsiteY1" fmla="*/ 0 h 2902857"/>
              <a:gd name="connsiteX2" fmla="*/ 11321143 w 11321143"/>
              <a:gd name="connsiteY2" fmla="*/ 420914 h 2902857"/>
              <a:gd name="connsiteX3" fmla="*/ 11292115 w 11321143"/>
              <a:gd name="connsiteY3" fmla="*/ 2902857 h 2902857"/>
              <a:gd name="connsiteX4" fmla="*/ 5558972 w 11321143"/>
              <a:gd name="connsiteY4" fmla="*/ 1712685 h 2902857"/>
              <a:gd name="connsiteX5" fmla="*/ 72572 w 11321143"/>
              <a:gd name="connsiteY5" fmla="*/ 2510971 h 2902857"/>
              <a:gd name="connsiteX6" fmla="*/ 29029 w 11321143"/>
              <a:gd name="connsiteY6" fmla="*/ 2162628 h 2902857"/>
              <a:gd name="connsiteX0" fmla="*/ 0 w 11321143"/>
              <a:gd name="connsiteY0" fmla="*/ 2119085 h 2902857"/>
              <a:gd name="connsiteX1" fmla="*/ 5500915 w 11321143"/>
              <a:gd name="connsiteY1" fmla="*/ 0 h 2902857"/>
              <a:gd name="connsiteX2" fmla="*/ 11321143 w 11321143"/>
              <a:gd name="connsiteY2" fmla="*/ 420914 h 2902857"/>
              <a:gd name="connsiteX3" fmla="*/ 11292115 w 11321143"/>
              <a:gd name="connsiteY3" fmla="*/ 2902857 h 2902857"/>
              <a:gd name="connsiteX4" fmla="*/ 5558972 w 11321143"/>
              <a:gd name="connsiteY4" fmla="*/ 1712685 h 2902857"/>
              <a:gd name="connsiteX5" fmla="*/ 72572 w 11321143"/>
              <a:gd name="connsiteY5" fmla="*/ 2510971 h 2902857"/>
              <a:gd name="connsiteX0" fmla="*/ 0 w 11321143"/>
              <a:gd name="connsiteY0" fmla="*/ 2119085 h 2902857"/>
              <a:gd name="connsiteX1" fmla="*/ 5500915 w 11321143"/>
              <a:gd name="connsiteY1" fmla="*/ 0 h 2902857"/>
              <a:gd name="connsiteX2" fmla="*/ 11321143 w 11321143"/>
              <a:gd name="connsiteY2" fmla="*/ 420914 h 2902857"/>
              <a:gd name="connsiteX3" fmla="*/ 11292115 w 11321143"/>
              <a:gd name="connsiteY3" fmla="*/ 2902857 h 2902857"/>
              <a:gd name="connsiteX4" fmla="*/ 5558972 w 11321143"/>
              <a:gd name="connsiteY4" fmla="*/ 1712685 h 2902857"/>
              <a:gd name="connsiteX5" fmla="*/ 72572 w 11321143"/>
              <a:gd name="connsiteY5" fmla="*/ 2510971 h 2902857"/>
              <a:gd name="connsiteX6" fmla="*/ 0 w 11321143"/>
              <a:gd name="connsiteY6" fmla="*/ 2119085 h 2902857"/>
              <a:gd name="connsiteX0" fmla="*/ 0 w 11321143"/>
              <a:gd name="connsiteY0" fmla="*/ 2437729 h 3221501"/>
              <a:gd name="connsiteX1" fmla="*/ 5500915 w 11321143"/>
              <a:gd name="connsiteY1" fmla="*/ 318644 h 3221501"/>
              <a:gd name="connsiteX2" fmla="*/ 11321143 w 11321143"/>
              <a:gd name="connsiteY2" fmla="*/ 739558 h 3221501"/>
              <a:gd name="connsiteX3" fmla="*/ 11292115 w 11321143"/>
              <a:gd name="connsiteY3" fmla="*/ 3221501 h 3221501"/>
              <a:gd name="connsiteX4" fmla="*/ 5558972 w 11321143"/>
              <a:gd name="connsiteY4" fmla="*/ 2031329 h 3221501"/>
              <a:gd name="connsiteX5" fmla="*/ 72572 w 11321143"/>
              <a:gd name="connsiteY5" fmla="*/ 2829615 h 3221501"/>
              <a:gd name="connsiteX6" fmla="*/ 0 w 11321143"/>
              <a:gd name="connsiteY6" fmla="*/ 2437729 h 3221501"/>
              <a:gd name="connsiteX0" fmla="*/ 0 w 11321143"/>
              <a:gd name="connsiteY0" fmla="*/ 2437729 h 3221501"/>
              <a:gd name="connsiteX1" fmla="*/ 5500915 w 11321143"/>
              <a:gd name="connsiteY1" fmla="*/ 318644 h 3221501"/>
              <a:gd name="connsiteX2" fmla="*/ 11321143 w 11321143"/>
              <a:gd name="connsiteY2" fmla="*/ 739558 h 3221501"/>
              <a:gd name="connsiteX3" fmla="*/ 11292115 w 11321143"/>
              <a:gd name="connsiteY3" fmla="*/ 3221501 h 3221501"/>
              <a:gd name="connsiteX4" fmla="*/ 5558972 w 11321143"/>
              <a:gd name="connsiteY4" fmla="*/ 2031329 h 3221501"/>
              <a:gd name="connsiteX5" fmla="*/ 72572 w 11321143"/>
              <a:gd name="connsiteY5" fmla="*/ 2829615 h 3221501"/>
              <a:gd name="connsiteX6" fmla="*/ 0 w 11321143"/>
              <a:gd name="connsiteY6" fmla="*/ 2437729 h 3221501"/>
              <a:gd name="connsiteX0" fmla="*/ 0 w 11321143"/>
              <a:gd name="connsiteY0" fmla="*/ 2437729 h 3221501"/>
              <a:gd name="connsiteX1" fmla="*/ 5500915 w 11321143"/>
              <a:gd name="connsiteY1" fmla="*/ 318644 h 3221501"/>
              <a:gd name="connsiteX2" fmla="*/ 11321143 w 11321143"/>
              <a:gd name="connsiteY2" fmla="*/ 739558 h 3221501"/>
              <a:gd name="connsiteX3" fmla="*/ 11292115 w 11321143"/>
              <a:gd name="connsiteY3" fmla="*/ 3221501 h 3221501"/>
              <a:gd name="connsiteX4" fmla="*/ 5558972 w 11321143"/>
              <a:gd name="connsiteY4" fmla="*/ 2031329 h 3221501"/>
              <a:gd name="connsiteX5" fmla="*/ 72572 w 11321143"/>
              <a:gd name="connsiteY5" fmla="*/ 2829615 h 3221501"/>
              <a:gd name="connsiteX6" fmla="*/ 0 w 11321143"/>
              <a:gd name="connsiteY6" fmla="*/ 2437729 h 3221501"/>
              <a:gd name="connsiteX0" fmla="*/ 0 w 11321143"/>
              <a:gd name="connsiteY0" fmla="*/ 2437729 h 3221501"/>
              <a:gd name="connsiteX1" fmla="*/ 5500915 w 11321143"/>
              <a:gd name="connsiteY1" fmla="*/ 318644 h 3221501"/>
              <a:gd name="connsiteX2" fmla="*/ 11321143 w 11321143"/>
              <a:gd name="connsiteY2" fmla="*/ 739558 h 3221501"/>
              <a:gd name="connsiteX3" fmla="*/ 11292115 w 11321143"/>
              <a:gd name="connsiteY3" fmla="*/ 3221501 h 3221501"/>
              <a:gd name="connsiteX4" fmla="*/ 5558972 w 11321143"/>
              <a:gd name="connsiteY4" fmla="*/ 2031329 h 3221501"/>
              <a:gd name="connsiteX5" fmla="*/ 72572 w 11321143"/>
              <a:gd name="connsiteY5" fmla="*/ 2829615 h 3221501"/>
              <a:gd name="connsiteX6" fmla="*/ 0 w 11321143"/>
              <a:gd name="connsiteY6" fmla="*/ 2437729 h 3221501"/>
              <a:gd name="connsiteX0" fmla="*/ 0 w 11321143"/>
              <a:gd name="connsiteY0" fmla="*/ 2437729 h 3233604"/>
              <a:gd name="connsiteX1" fmla="*/ 5500915 w 11321143"/>
              <a:gd name="connsiteY1" fmla="*/ 318644 h 3233604"/>
              <a:gd name="connsiteX2" fmla="*/ 11321143 w 11321143"/>
              <a:gd name="connsiteY2" fmla="*/ 739558 h 3233604"/>
              <a:gd name="connsiteX3" fmla="*/ 11292115 w 11321143"/>
              <a:gd name="connsiteY3" fmla="*/ 3221501 h 3233604"/>
              <a:gd name="connsiteX4" fmla="*/ 5558972 w 11321143"/>
              <a:gd name="connsiteY4" fmla="*/ 2031329 h 3233604"/>
              <a:gd name="connsiteX5" fmla="*/ 72572 w 11321143"/>
              <a:gd name="connsiteY5" fmla="*/ 2829615 h 3233604"/>
              <a:gd name="connsiteX6" fmla="*/ 0 w 11321143"/>
              <a:gd name="connsiteY6" fmla="*/ 2437729 h 3233604"/>
              <a:gd name="connsiteX0" fmla="*/ 0 w 11321143"/>
              <a:gd name="connsiteY0" fmla="*/ 2244436 h 3040311"/>
              <a:gd name="connsiteX1" fmla="*/ 5500915 w 11321143"/>
              <a:gd name="connsiteY1" fmla="*/ 125351 h 3040311"/>
              <a:gd name="connsiteX2" fmla="*/ 11321143 w 11321143"/>
              <a:gd name="connsiteY2" fmla="*/ 546265 h 3040311"/>
              <a:gd name="connsiteX3" fmla="*/ 11292115 w 11321143"/>
              <a:gd name="connsiteY3" fmla="*/ 3028208 h 3040311"/>
              <a:gd name="connsiteX4" fmla="*/ 5558972 w 11321143"/>
              <a:gd name="connsiteY4" fmla="*/ 1838036 h 3040311"/>
              <a:gd name="connsiteX5" fmla="*/ 72572 w 11321143"/>
              <a:gd name="connsiteY5" fmla="*/ 2636322 h 3040311"/>
              <a:gd name="connsiteX6" fmla="*/ 0 w 11321143"/>
              <a:gd name="connsiteY6" fmla="*/ 2244436 h 3040311"/>
              <a:gd name="connsiteX0" fmla="*/ 0 w 11321143"/>
              <a:gd name="connsiteY0" fmla="*/ 2688715 h 3484590"/>
              <a:gd name="connsiteX1" fmla="*/ 5500915 w 11321143"/>
              <a:gd name="connsiteY1" fmla="*/ 569630 h 3484590"/>
              <a:gd name="connsiteX2" fmla="*/ 11321143 w 11321143"/>
              <a:gd name="connsiteY2" fmla="*/ 990544 h 3484590"/>
              <a:gd name="connsiteX3" fmla="*/ 11292115 w 11321143"/>
              <a:gd name="connsiteY3" fmla="*/ 3472487 h 3484590"/>
              <a:gd name="connsiteX4" fmla="*/ 5558972 w 11321143"/>
              <a:gd name="connsiteY4" fmla="*/ 2282315 h 3484590"/>
              <a:gd name="connsiteX5" fmla="*/ 72572 w 11321143"/>
              <a:gd name="connsiteY5" fmla="*/ 3080601 h 3484590"/>
              <a:gd name="connsiteX6" fmla="*/ 0 w 11321143"/>
              <a:gd name="connsiteY6" fmla="*/ 2688715 h 3484590"/>
              <a:gd name="connsiteX0" fmla="*/ 0 w 11321143"/>
              <a:gd name="connsiteY0" fmla="*/ 2688715 h 3496100"/>
              <a:gd name="connsiteX1" fmla="*/ 5500915 w 11321143"/>
              <a:gd name="connsiteY1" fmla="*/ 569630 h 3496100"/>
              <a:gd name="connsiteX2" fmla="*/ 11321143 w 11321143"/>
              <a:gd name="connsiteY2" fmla="*/ 990544 h 3496100"/>
              <a:gd name="connsiteX3" fmla="*/ 11292115 w 11321143"/>
              <a:gd name="connsiteY3" fmla="*/ 3472487 h 3496100"/>
              <a:gd name="connsiteX4" fmla="*/ 5558972 w 11321143"/>
              <a:gd name="connsiteY4" fmla="*/ 2282315 h 3496100"/>
              <a:gd name="connsiteX5" fmla="*/ 72572 w 11321143"/>
              <a:gd name="connsiteY5" fmla="*/ 2993515 h 3496100"/>
              <a:gd name="connsiteX6" fmla="*/ 0 w 11321143"/>
              <a:gd name="connsiteY6" fmla="*/ 2688715 h 3496100"/>
              <a:gd name="connsiteX0" fmla="*/ 0 w 11321143"/>
              <a:gd name="connsiteY0" fmla="*/ 2688715 h 3484641"/>
              <a:gd name="connsiteX1" fmla="*/ 5500915 w 11321143"/>
              <a:gd name="connsiteY1" fmla="*/ 569630 h 3484641"/>
              <a:gd name="connsiteX2" fmla="*/ 11321143 w 11321143"/>
              <a:gd name="connsiteY2" fmla="*/ 990544 h 3484641"/>
              <a:gd name="connsiteX3" fmla="*/ 11292115 w 11321143"/>
              <a:gd name="connsiteY3" fmla="*/ 3472487 h 3484641"/>
              <a:gd name="connsiteX4" fmla="*/ 5558972 w 11321143"/>
              <a:gd name="connsiteY4" fmla="*/ 2282315 h 3484641"/>
              <a:gd name="connsiteX5" fmla="*/ 72572 w 11321143"/>
              <a:gd name="connsiteY5" fmla="*/ 2993515 h 3484641"/>
              <a:gd name="connsiteX6" fmla="*/ 0 w 11321143"/>
              <a:gd name="connsiteY6" fmla="*/ 2688715 h 3484641"/>
              <a:gd name="connsiteX0" fmla="*/ 0 w 11321143"/>
              <a:gd name="connsiteY0" fmla="*/ 2580532 h 3376458"/>
              <a:gd name="connsiteX1" fmla="*/ 5500915 w 11321143"/>
              <a:gd name="connsiteY1" fmla="*/ 461447 h 3376458"/>
              <a:gd name="connsiteX2" fmla="*/ 11321143 w 11321143"/>
              <a:gd name="connsiteY2" fmla="*/ 882361 h 3376458"/>
              <a:gd name="connsiteX3" fmla="*/ 11292115 w 11321143"/>
              <a:gd name="connsiteY3" fmla="*/ 3364304 h 3376458"/>
              <a:gd name="connsiteX4" fmla="*/ 5558972 w 11321143"/>
              <a:gd name="connsiteY4" fmla="*/ 2174132 h 3376458"/>
              <a:gd name="connsiteX5" fmla="*/ 72572 w 11321143"/>
              <a:gd name="connsiteY5" fmla="*/ 2885332 h 3376458"/>
              <a:gd name="connsiteX6" fmla="*/ 0 w 11321143"/>
              <a:gd name="connsiteY6" fmla="*/ 2580532 h 3376458"/>
              <a:gd name="connsiteX0" fmla="*/ 0 w 11321143"/>
              <a:gd name="connsiteY0" fmla="*/ 2580532 h 3377744"/>
              <a:gd name="connsiteX1" fmla="*/ 5500915 w 11321143"/>
              <a:gd name="connsiteY1" fmla="*/ 461447 h 3377744"/>
              <a:gd name="connsiteX2" fmla="*/ 11321143 w 11321143"/>
              <a:gd name="connsiteY2" fmla="*/ 882361 h 3377744"/>
              <a:gd name="connsiteX3" fmla="*/ 11292115 w 11321143"/>
              <a:gd name="connsiteY3" fmla="*/ 3364304 h 3377744"/>
              <a:gd name="connsiteX4" fmla="*/ 5558972 w 11321143"/>
              <a:gd name="connsiteY4" fmla="*/ 2174132 h 3377744"/>
              <a:gd name="connsiteX5" fmla="*/ 72572 w 11321143"/>
              <a:gd name="connsiteY5" fmla="*/ 2885332 h 3377744"/>
              <a:gd name="connsiteX6" fmla="*/ 0 w 11321143"/>
              <a:gd name="connsiteY6" fmla="*/ 2580532 h 3377744"/>
              <a:gd name="connsiteX0" fmla="*/ 0 w 11321143"/>
              <a:gd name="connsiteY0" fmla="*/ 2685142 h 3482354"/>
              <a:gd name="connsiteX1" fmla="*/ 5500915 w 11321143"/>
              <a:gd name="connsiteY1" fmla="*/ 566057 h 3482354"/>
              <a:gd name="connsiteX2" fmla="*/ 11321143 w 11321143"/>
              <a:gd name="connsiteY2" fmla="*/ 0 h 3482354"/>
              <a:gd name="connsiteX3" fmla="*/ 11292115 w 11321143"/>
              <a:gd name="connsiteY3" fmla="*/ 3468914 h 3482354"/>
              <a:gd name="connsiteX4" fmla="*/ 5558972 w 11321143"/>
              <a:gd name="connsiteY4" fmla="*/ 2278742 h 3482354"/>
              <a:gd name="connsiteX5" fmla="*/ 72572 w 11321143"/>
              <a:gd name="connsiteY5" fmla="*/ 2989942 h 3482354"/>
              <a:gd name="connsiteX6" fmla="*/ 0 w 11321143"/>
              <a:gd name="connsiteY6" fmla="*/ 2685142 h 3482354"/>
              <a:gd name="connsiteX0" fmla="*/ 0 w 11335658"/>
              <a:gd name="connsiteY0" fmla="*/ 2685142 h 2989942"/>
              <a:gd name="connsiteX1" fmla="*/ 5500915 w 11335658"/>
              <a:gd name="connsiteY1" fmla="*/ 566057 h 2989942"/>
              <a:gd name="connsiteX2" fmla="*/ 11321143 w 11335658"/>
              <a:gd name="connsiteY2" fmla="*/ 0 h 2989942"/>
              <a:gd name="connsiteX3" fmla="*/ 11335658 w 11335658"/>
              <a:gd name="connsiteY3" fmla="*/ 2191657 h 2989942"/>
              <a:gd name="connsiteX4" fmla="*/ 5558972 w 11335658"/>
              <a:gd name="connsiteY4" fmla="*/ 2278742 h 2989942"/>
              <a:gd name="connsiteX5" fmla="*/ 72572 w 11335658"/>
              <a:gd name="connsiteY5" fmla="*/ 2989942 h 2989942"/>
              <a:gd name="connsiteX6" fmla="*/ 0 w 11335658"/>
              <a:gd name="connsiteY6" fmla="*/ 2685142 h 2989942"/>
              <a:gd name="connsiteX0" fmla="*/ 0 w 11335658"/>
              <a:gd name="connsiteY0" fmla="*/ 2685142 h 2989942"/>
              <a:gd name="connsiteX1" fmla="*/ 5500915 w 11335658"/>
              <a:gd name="connsiteY1" fmla="*/ 566057 h 2989942"/>
              <a:gd name="connsiteX2" fmla="*/ 11321143 w 11335658"/>
              <a:gd name="connsiteY2" fmla="*/ 0 h 2989942"/>
              <a:gd name="connsiteX3" fmla="*/ 11335658 w 11335658"/>
              <a:gd name="connsiteY3" fmla="*/ 2191657 h 2989942"/>
              <a:gd name="connsiteX4" fmla="*/ 72572 w 11335658"/>
              <a:gd name="connsiteY4" fmla="*/ 2989942 h 2989942"/>
              <a:gd name="connsiteX5" fmla="*/ 0 w 11335658"/>
              <a:gd name="connsiteY5" fmla="*/ 2685142 h 2989942"/>
              <a:gd name="connsiteX0" fmla="*/ 0 w 11335658"/>
              <a:gd name="connsiteY0" fmla="*/ 2685142 h 2989942"/>
              <a:gd name="connsiteX1" fmla="*/ 11321143 w 11335658"/>
              <a:gd name="connsiteY1" fmla="*/ 0 h 2989942"/>
              <a:gd name="connsiteX2" fmla="*/ 11335658 w 11335658"/>
              <a:gd name="connsiteY2" fmla="*/ 2191657 h 2989942"/>
              <a:gd name="connsiteX3" fmla="*/ 72572 w 11335658"/>
              <a:gd name="connsiteY3" fmla="*/ 2989942 h 2989942"/>
              <a:gd name="connsiteX4" fmla="*/ 0 w 11335658"/>
              <a:gd name="connsiteY4" fmla="*/ 2685142 h 2989942"/>
              <a:gd name="connsiteX0" fmla="*/ 943428 w 12279086"/>
              <a:gd name="connsiteY0" fmla="*/ 2685142 h 4020456"/>
              <a:gd name="connsiteX1" fmla="*/ 12264571 w 12279086"/>
              <a:gd name="connsiteY1" fmla="*/ 0 h 4020456"/>
              <a:gd name="connsiteX2" fmla="*/ 12279086 w 12279086"/>
              <a:gd name="connsiteY2" fmla="*/ 2191657 h 4020456"/>
              <a:gd name="connsiteX3" fmla="*/ 0 w 12279086"/>
              <a:gd name="connsiteY3" fmla="*/ 4020456 h 4020456"/>
              <a:gd name="connsiteX4" fmla="*/ 943428 w 12279086"/>
              <a:gd name="connsiteY4" fmla="*/ 2685142 h 4020456"/>
              <a:gd name="connsiteX0" fmla="*/ 0 w 12279087"/>
              <a:gd name="connsiteY0" fmla="*/ 3483427 h 4020456"/>
              <a:gd name="connsiteX1" fmla="*/ 12264572 w 12279087"/>
              <a:gd name="connsiteY1" fmla="*/ 0 h 4020456"/>
              <a:gd name="connsiteX2" fmla="*/ 12279087 w 12279087"/>
              <a:gd name="connsiteY2" fmla="*/ 2191657 h 4020456"/>
              <a:gd name="connsiteX3" fmla="*/ 1 w 12279087"/>
              <a:gd name="connsiteY3" fmla="*/ 4020456 h 4020456"/>
              <a:gd name="connsiteX4" fmla="*/ 0 w 12279087"/>
              <a:gd name="connsiteY4" fmla="*/ 3483427 h 4020456"/>
              <a:gd name="connsiteX0" fmla="*/ 0 w 12279087"/>
              <a:gd name="connsiteY0" fmla="*/ 3483427 h 4020456"/>
              <a:gd name="connsiteX1" fmla="*/ 12264572 w 12279087"/>
              <a:gd name="connsiteY1" fmla="*/ 0 h 4020456"/>
              <a:gd name="connsiteX2" fmla="*/ 12279087 w 12279087"/>
              <a:gd name="connsiteY2" fmla="*/ 2191657 h 4020456"/>
              <a:gd name="connsiteX3" fmla="*/ 1 w 12279087"/>
              <a:gd name="connsiteY3" fmla="*/ 4020456 h 4020456"/>
              <a:gd name="connsiteX4" fmla="*/ 0 w 12279087"/>
              <a:gd name="connsiteY4" fmla="*/ 3483427 h 4020456"/>
              <a:gd name="connsiteX0" fmla="*/ 0 w 12279087"/>
              <a:gd name="connsiteY0" fmla="*/ 3483427 h 4020456"/>
              <a:gd name="connsiteX1" fmla="*/ 12264572 w 12279087"/>
              <a:gd name="connsiteY1" fmla="*/ 0 h 4020456"/>
              <a:gd name="connsiteX2" fmla="*/ 12279087 w 12279087"/>
              <a:gd name="connsiteY2" fmla="*/ 2191657 h 4020456"/>
              <a:gd name="connsiteX3" fmla="*/ 1 w 12279087"/>
              <a:gd name="connsiteY3" fmla="*/ 4020456 h 4020456"/>
              <a:gd name="connsiteX4" fmla="*/ 0 w 12279087"/>
              <a:gd name="connsiteY4" fmla="*/ 3483427 h 4020456"/>
              <a:gd name="connsiteX0" fmla="*/ 0 w 12265968"/>
              <a:gd name="connsiteY0" fmla="*/ 3483427 h 4020456"/>
              <a:gd name="connsiteX1" fmla="*/ 12264572 w 12265968"/>
              <a:gd name="connsiteY1" fmla="*/ 0 h 4020456"/>
              <a:gd name="connsiteX2" fmla="*/ 12264572 w 12265968"/>
              <a:gd name="connsiteY2" fmla="*/ 2728685 h 4020456"/>
              <a:gd name="connsiteX3" fmla="*/ 1 w 12265968"/>
              <a:gd name="connsiteY3" fmla="*/ 4020456 h 4020456"/>
              <a:gd name="connsiteX4" fmla="*/ 0 w 12265968"/>
              <a:gd name="connsiteY4" fmla="*/ 3483427 h 4020456"/>
              <a:gd name="connsiteX0" fmla="*/ 0 w 12265968"/>
              <a:gd name="connsiteY0" fmla="*/ 3483427 h 4020456"/>
              <a:gd name="connsiteX1" fmla="*/ 12264572 w 12265968"/>
              <a:gd name="connsiteY1" fmla="*/ 0 h 4020456"/>
              <a:gd name="connsiteX2" fmla="*/ 12264572 w 12265968"/>
              <a:gd name="connsiteY2" fmla="*/ 2728685 h 4020456"/>
              <a:gd name="connsiteX3" fmla="*/ 1 w 12265968"/>
              <a:gd name="connsiteY3" fmla="*/ 4020456 h 4020456"/>
              <a:gd name="connsiteX4" fmla="*/ 0 w 12265968"/>
              <a:gd name="connsiteY4" fmla="*/ 3483427 h 4020456"/>
              <a:gd name="connsiteX0" fmla="*/ 0 w 12265968"/>
              <a:gd name="connsiteY0" fmla="*/ 3483427 h 4020456"/>
              <a:gd name="connsiteX1" fmla="*/ 12264572 w 12265968"/>
              <a:gd name="connsiteY1" fmla="*/ 0 h 4020456"/>
              <a:gd name="connsiteX2" fmla="*/ 12264572 w 12265968"/>
              <a:gd name="connsiteY2" fmla="*/ 2728685 h 4020456"/>
              <a:gd name="connsiteX3" fmla="*/ 1 w 12265968"/>
              <a:gd name="connsiteY3" fmla="*/ 4020456 h 4020456"/>
              <a:gd name="connsiteX4" fmla="*/ 0 w 12265968"/>
              <a:gd name="connsiteY4" fmla="*/ 3483427 h 4020456"/>
              <a:gd name="connsiteX0" fmla="*/ 0 w 12265968"/>
              <a:gd name="connsiteY0" fmla="*/ 3483427 h 4020456"/>
              <a:gd name="connsiteX1" fmla="*/ 12264572 w 12265968"/>
              <a:gd name="connsiteY1" fmla="*/ 0 h 4020456"/>
              <a:gd name="connsiteX2" fmla="*/ 12264572 w 12265968"/>
              <a:gd name="connsiteY2" fmla="*/ 2670628 h 4020456"/>
              <a:gd name="connsiteX3" fmla="*/ 1 w 12265968"/>
              <a:gd name="connsiteY3" fmla="*/ 4020456 h 4020456"/>
              <a:gd name="connsiteX4" fmla="*/ 0 w 12265968"/>
              <a:gd name="connsiteY4" fmla="*/ 3483427 h 4020456"/>
              <a:gd name="connsiteX0" fmla="*/ 12264572 w 12356012"/>
              <a:gd name="connsiteY0" fmla="*/ 2670628 h 4020456"/>
              <a:gd name="connsiteX1" fmla="*/ 1 w 12356012"/>
              <a:gd name="connsiteY1" fmla="*/ 4020456 h 4020456"/>
              <a:gd name="connsiteX2" fmla="*/ 0 w 12356012"/>
              <a:gd name="connsiteY2" fmla="*/ 3483427 h 4020456"/>
              <a:gd name="connsiteX3" fmla="*/ 12264572 w 12356012"/>
              <a:gd name="connsiteY3" fmla="*/ 0 h 4020456"/>
              <a:gd name="connsiteX4" fmla="*/ 12356012 w 12356012"/>
              <a:gd name="connsiteY4" fmla="*/ 2762068 h 4020456"/>
              <a:gd name="connsiteX0" fmla="*/ 12264572 w 12264572"/>
              <a:gd name="connsiteY0" fmla="*/ 2670628 h 4020456"/>
              <a:gd name="connsiteX1" fmla="*/ 1 w 12264572"/>
              <a:gd name="connsiteY1" fmla="*/ 4020456 h 4020456"/>
              <a:gd name="connsiteX2" fmla="*/ 0 w 12264572"/>
              <a:gd name="connsiteY2" fmla="*/ 3483427 h 4020456"/>
              <a:gd name="connsiteX3" fmla="*/ 12264572 w 12264572"/>
              <a:gd name="connsiteY3" fmla="*/ 0 h 4020456"/>
              <a:gd name="connsiteX0" fmla="*/ 1 w 12264572"/>
              <a:gd name="connsiteY0" fmla="*/ 4020456 h 4020456"/>
              <a:gd name="connsiteX1" fmla="*/ 0 w 12264572"/>
              <a:gd name="connsiteY1" fmla="*/ 3483427 h 4020456"/>
              <a:gd name="connsiteX2" fmla="*/ 12264572 w 12264572"/>
              <a:gd name="connsiteY2" fmla="*/ 0 h 4020456"/>
              <a:gd name="connsiteX0" fmla="*/ 0 w 12264572"/>
              <a:gd name="connsiteY0" fmla="*/ 3483427 h 3483427"/>
              <a:gd name="connsiteX1" fmla="*/ 12264572 w 12264572"/>
              <a:gd name="connsiteY1" fmla="*/ 0 h 3483427"/>
              <a:gd name="connsiteX0" fmla="*/ 0 w 12264572"/>
              <a:gd name="connsiteY0" fmla="*/ 3483427 h 3483427"/>
              <a:gd name="connsiteX1" fmla="*/ 12264572 w 12264572"/>
              <a:gd name="connsiteY1" fmla="*/ 0 h 3483427"/>
              <a:gd name="connsiteX0" fmla="*/ 0 w 12264572"/>
              <a:gd name="connsiteY0" fmla="*/ 3483427 h 3483427"/>
              <a:gd name="connsiteX1" fmla="*/ 12264572 w 12264572"/>
              <a:gd name="connsiteY1" fmla="*/ 0 h 3483427"/>
              <a:gd name="connsiteX0" fmla="*/ 0 w 12264572"/>
              <a:gd name="connsiteY0" fmla="*/ 3483427 h 3483427"/>
              <a:gd name="connsiteX1" fmla="*/ 12264572 w 12264572"/>
              <a:gd name="connsiteY1" fmla="*/ 0 h 3483427"/>
              <a:gd name="connsiteX0" fmla="*/ 0 w 12293781"/>
              <a:gd name="connsiteY0" fmla="*/ 2447784 h 2447784"/>
              <a:gd name="connsiteX1" fmla="*/ 12293781 w 12293781"/>
              <a:gd name="connsiteY1" fmla="*/ 0 h 2447784"/>
              <a:gd name="connsiteX0" fmla="*/ 0 w 12293781"/>
              <a:gd name="connsiteY0" fmla="*/ 2447784 h 2447784"/>
              <a:gd name="connsiteX1" fmla="*/ 12293781 w 12293781"/>
              <a:gd name="connsiteY1" fmla="*/ 0 h 2447784"/>
              <a:gd name="connsiteX0" fmla="*/ 0 w 12235363"/>
              <a:gd name="connsiteY0" fmla="*/ 3270624 h 3270624"/>
              <a:gd name="connsiteX1" fmla="*/ 12235363 w 12235363"/>
              <a:gd name="connsiteY1" fmla="*/ 0 h 3270624"/>
              <a:gd name="connsiteX0" fmla="*/ 0 w 12264572"/>
              <a:gd name="connsiteY0" fmla="*/ 1267790 h 1336235"/>
              <a:gd name="connsiteX1" fmla="*/ 12264572 w 12264572"/>
              <a:gd name="connsiteY1" fmla="*/ 802200 h 1336235"/>
              <a:gd name="connsiteX0" fmla="*/ 0 w 12264572"/>
              <a:gd name="connsiteY0" fmla="*/ 949832 h 1085767"/>
              <a:gd name="connsiteX1" fmla="*/ 12264572 w 12264572"/>
              <a:gd name="connsiteY1" fmla="*/ 484242 h 1085767"/>
              <a:gd name="connsiteX0" fmla="*/ 0 w 9825623"/>
              <a:gd name="connsiteY0" fmla="*/ 868836 h 1502923"/>
              <a:gd name="connsiteX1" fmla="*/ 9825623 w 9825623"/>
              <a:gd name="connsiteY1" fmla="*/ 956672 h 1502923"/>
              <a:gd name="connsiteX0" fmla="*/ 0 w 3720950"/>
              <a:gd name="connsiteY0" fmla="*/ 10512366 h 10512366"/>
              <a:gd name="connsiteX1" fmla="*/ 3720950 w 3720950"/>
              <a:gd name="connsiteY1" fmla="*/ 0 h 10512366"/>
              <a:gd name="connsiteX0" fmla="*/ 0 w 3720950"/>
              <a:gd name="connsiteY0" fmla="*/ 10512366 h 10512366"/>
              <a:gd name="connsiteX1" fmla="*/ 3720950 w 3720950"/>
              <a:gd name="connsiteY1" fmla="*/ 0 h 10512366"/>
              <a:gd name="connsiteX0" fmla="*/ 0 w 5400466"/>
              <a:gd name="connsiteY0" fmla="*/ 12887688 h 12887688"/>
              <a:gd name="connsiteX1" fmla="*/ 5400466 w 5400466"/>
              <a:gd name="connsiteY1" fmla="*/ 0 h 12887688"/>
              <a:gd name="connsiteX0" fmla="*/ 0 w 7459698"/>
              <a:gd name="connsiteY0" fmla="*/ 11249535 h 11249535"/>
              <a:gd name="connsiteX1" fmla="*/ 7459698 w 7459698"/>
              <a:gd name="connsiteY1" fmla="*/ 0 h 11249535"/>
              <a:gd name="connsiteX0" fmla="*/ 0 w 7561929"/>
              <a:gd name="connsiteY0" fmla="*/ 11495259 h 11495259"/>
              <a:gd name="connsiteX1" fmla="*/ 7561929 w 7561929"/>
              <a:gd name="connsiteY1" fmla="*/ 0 h 11495259"/>
              <a:gd name="connsiteX0" fmla="*/ 0 w 7561929"/>
              <a:gd name="connsiteY0" fmla="*/ 11495259 h 11495259"/>
              <a:gd name="connsiteX1" fmla="*/ 7561929 w 7561929"/>
              <a:gd name="connsiteY1" fmla="*/ 0 h 11495259"/>
              <a:gd name="connsiteX0" fmla="*/ 0 w 7547325"/>
              <a:gd name="connsiteY0" fmla="*/ 12027657 h 12027657"/>
              <a:gd name="connsiteX1" fmla="*/ 7547325 w 7547325"/>
              <a:gd name="connsiteY1" fmla="*/ 0 h 12027657"/>
              <a:gd name="connsiteX0" fmla="*/ 0 w 7547325"/>
              <a:gd name="connsiteY0" fmla="*/ 12027657 h 12027657"/>
              <a:gd name="connsiteX1" fmla="*/ 7547325 w 7547325"/>
              <a:gd name="connsiteY1" fmla="*/ 0 h 12027657"/>
              <a:gd name="connsiteX0" fmla="*/ 0 w 11475930"/>
              <a:gd name="connsiteY0" fmla="*/ 11413350 h 11413350"/>
              <a:gd name="connsiteX1" fmla="*/ 11475930 w 11475930"/>
              <a:gd name="connsiteY1" fmla="*/ 0 h 11413350"/>
              <a:gd name="connsiteX0" fmla="*/ 0 w 11475930"/>
              <a:gd name="connsiteY0" fmla="*/ 11413350 h 11429704"/>
              <a:gd name="connsiteX1" fmla="*/ 11475930 w 11475930"/>
              <a:gd name="connsiteY1" fmla="*/ 0 h 11429704"/>
              <a:gd name="connsiteX0" fmla="*/ 0 w 11475930"/>
              <a:gd name="connsiteY0" fmla="*/ 11413350 h 11429837"/>
              <a:gd name="connsiteX1" fmla="*/ 11475930 w 11475930"/>
              <a:gd name="connsiteY1" fmla="*/ 0 h 11429837"/>
              <a:gd name="connsiteX0" fmla="*/ 0 w 12809306"/>
              <a:gd name="connsiteY0" fmla="*/ 11666322 h 11682403"/>
              <a:gd name="connsiteX1" fmla="*/ 12809306 w 12809306"/>
              <a:gd name="connsiteY1" fmla="*/ 0 h 11682403"/>
              <a:gd name="connsiteX0" fmla="*/ 0 w 12809306"/>
              <a:gd name="connsiteY0" fmla="*/ 11666322 h 11687141"/>
              <a:gd name="connsiteX1" fmla="*/ 12809306 w 12809306"/>
              <a:gd name="connsiteY1" fmla="*/ 0 h 11687141"/>
              <a:gd name="connsiteX0" fmla="*/ 0 w 12809306"/>
              <a:gd name="connsiteY0" fmla="*/ 11666322 h 11666322"/>
              <a:gd name="connsiteX1" fmla="*/ 12809306 w 12809306"/>
              <a:gd name="connsiteY1" fmla="*/ 0 h 11666322"/>
              <a:gd name="connsiteX0" fmla="*/ 0 w 12809306"/>
              <a:gd name="connsiteY0" fmla="*/ 11666322 h 11666322"/>
              <a:gd name="connsiteX1" fmla="*/ 12809306 w 12809306"/>
              <a:gd name="connsiteY1" fmla="*/ 0 h 11666322"/>
              <a:gd name="connsiteX0" fmla="*/ 0 w 12809306"/>
              <a:gd name="connsiteY0" fmla="*/ 11666322 h 11666322"/>
              <a:gd name="connsiteX1" fmla="*/ 12809306 w 12809306"/>
              <a:gd name="connsiteY1" fmla="*/ 0 h 11666322"/>
              <a:gd name="connsiteX0" fmla="*/ 0 w 13517147"/>
              <a:gd name="connsiteY0" fmla="*/ 11834971 h 11834971"/>
              <a:gd name="connsiteX1" fmla="*/ 13517147 w 13517147"/>
              <a:gd name="connsiteY1" fmla="*/ 0 h 11834971"/>
              <a:gd name="connsiteX0" fmla="*/ 0 w 13517147"/>
              <a:gd name="connsiteY0" fmla="*/ 11846425 h 11846425"/>
              <a:gd name="connsiteX1" fmla="*/ 13517147 w 13517147"/>
              <a:gd name="connsiteY1" fmla="*/ 11454 h 11846425"/>
              <a:gd name="connsiteX0" fmla="*/ 0 w 13249278"/>
              <a:gd name="connsiteY0" fmla="*/ 11930269 h 11930269"/>
              <a:gd name="connsiteX1" fmla="*/ 13249278 w 13249278"/>
              <a:gd name="connsiteY1" fmla="*/ 11361 h 11930269"/>
              <a:gd name="connsiteX0" fmla="*/ 0 w 13249278"/>
              <a:gd name="connsiteY0" fmla="*/ 11928101 h 11930051"/>
              <a:gd name="connsiteX1" fmla="*/ 13249278 w 13249278"/>
              <a:gd name="connsiteY1" fmla="*/ 9193 h 11930051"/>
              <a:gd name="connsiteX0" fmla="*/ 0 w 13249278"/>
              <a:gd name="connsiteY0" fmla="*/ 11920204 h 11922194"/>
              <a:gd name="connsiteX1" fmla="*/ 13249278 w 13249278"/>
              <a:gd name="connsiteY1" fmla="*/ 1296 h 11922194"/>
              <a:gd name="connsiteX0" fmla="*/ 0 w 13215794"/>
              <a:gd name="connsiteY0" fmla="*/ 9924794 h 9927166"/>
              <a:gd name="connsiteX1" fmla="*/ 13215794 w 13215794"/>
              <a:gd name="connsiteY1" fmla="*/ 1545 h 9927166"/>
              <a:gd name="connsiteX0" fmla="*/ 0 w 13215794"/>
              <a:gd name="connsiteY0" fmla="*/ 9924591 h 10103410"/>
              <a:gd name="connsiteX1" fmla="*/ 13215794 w 13215794"/>
              <a:gd name="connsiteY1" fmla="*/ 1342 h 10103410"/>
              <a:gd name="connsiteX0" fmla="*/ 0 w 13081859"/>
              <a:gd name="connsiteY0" fmla="*/ 9966161 h 10144410"/>
              <a:gd name="connsiteX1" fmla="*/ 13081859 w 13081859"/>
              <a:gd name="connsiteY1" fmla="*/ 1335 h 10144410"/>
              <a:gd name="connsiteX0" fmla="*/ 0 w 13081859"/>
              <a:gd name="connsiteY0" fmla="*/ 9966032 h 10424813"/>
              <a:gd name="connsiteX1" fmla="*/ 13081859 w 13081859"/>
              <a:gd name="connsiteY1" fmla="*/ 1206 h 10424813"/>
              <a:gd name="connsiteX0" fmla="*/ 0 w 13014892"/>
              <a:gd name="connsiteY0" fmla="*/ 9882890 h 10344189"/>
              <a:gd name="connsiteX1" fmla="*/ 13014892 w 13014892"/>
              <a:gd name="connsiteY1" fmla="*/ 1215 h 10344189"/>
              <a:gd name="connsiteX0" fmla="*/ 0 w 12839103"/>
              <a:gd name="connsiteY0" fmla="*/ 9919266 h 10379460"/>
              <a:gd name="connsiteX1" fmla="*/ 12839103 w 12839103"/>
              <a:gd name="connsiteY1" fmla="*/ 1211 h 10379460"/>
              <a:gd name="connsiteX0" fmla="*/ 0 w 12575420"/>
              <a:gd name="connsiteY0" fmla="*/ 10014751 h 10472066"/>
              <a:gd name="connsiteX1" fmla="*/ 12575420 w 12575420"/>
              <a:gd name="connsiteY1" fmla="*/ 1200 h 10472066"/>
              <a:gd name="connsiteX0" fmla="*/ 0 w 12575420"/>
              <a:gd name="connsiteY0" fmla="*/ 10013551 h 10478866"/>
              <a:gd name="connsiteX1" fmla="*/ 12575420 w 12575420"/>
              <a:gd name="connsiteY1" fmla="*/ 0 h 10478866"/>
              <a:gd name="connsiteX0" fmla="*/ 0 w 12511899"/>
              <a:gd name="connsiteY0" fmla="*/ 10033932 h 10498616"/>
              <a:gd name="connsiteX1" fmla="*/ 12511899 w 12511899"/>
              <a:gd name="connsiteY1" fmla="*/ 0 h 10498616"/>
              <a:gd name="connsiteX0" fmla="*/ 0 w 12530426"/>
              <a:gd name="connsiteY0" fmla="*/ 10020342 h 10485448"/>
              <a:gd name="connsiteX1" fmla="*/ 12530426 w 12530426"/>
              <a:gd name="connsiteY1" fmla="*/ 0 h 10485448"/>
              <a:gd name="connsiteX0" fmla="*/ 0 w 12530426"/>
              <a:gd name="connsiteY0" fmla="*/ 10013548 h 10478865"/>
              <a:gd name="connsiteX1" fmla="*/ 12530426 w 12530426"/>
              <a:gd name="connsiteY1" fmla="*/ 0 h 10478865"/>
              <a:gd name="connsiteX0" fmla="*/ 0 w 12379562"/>
              <a:gd name="connsiteY0" fmla="*/ 10074697 h 10538125"/>
              <a:gd name="connsiteX1" fmla="*/ 12379562 w 12379562"/>
              <a:gd name="connsiteY1" fmla="*/ 0 h 10538125"/>
              <a:gd name="connsiteX0" fmla="*/ 0 w 12376916"/>
              <a:gd name="connsiteY0" fmla="*/ 10054313 h 10518369"/>
              <a:gd name="connsiteX1" fmla="*/ 12376916 w 12376916"/>
              <a:gd name="connsiteY1" fmla="*/ 0 h 10518369"/>
              <a:gd name="connsiteX0" fmla="*/ 0 w 12371623"/>
              <a:gd name="connsiteY0" fmla="*/ 10074697 h 10538125"/>
              <a:gd name="connsiteX1" fmla="*/ 12371623 w 12371623"/>
              <a:gd name="connsiteY1" fmla="*/ 0 h 10538125"/>
              <a:gd name="connsiteX0" fmla="*/ 0 w 12371623"/>
              <a:gd name="connsiteY0" fmla="*/ 10074697 h 10555442"/>
              <a:gd name="connsiteX1" fmla="*/ 12371623 w 12371623"/>
              <a:gd name="connsiteY1" fmla="*/ 0 h 10555442"/>
              <a:gd name="connsiteX0" fmla="*/ 0 w 12321499"/>
              <a:gd name="connsiteY0" fmla="*/ 9965987 h 10450347"/>
              <a:gd name="connsiteX1" fmla="*/ 12321499 w 12321499"/>
              <a:gd name="connsiteY1" fmla="*/ 0 h 10450347"/>
              <a:gd name="connsiteX0" fmla="*/ 0 w 12385944"/>
              <a:gd name="connsiteY0" fmla="*/ 9938809 h 10424082"/>
              <a:gd name="connsiteX1" fmla="*/ 12385944 w 12385944"/>
              <a:gd name="connsiteY1" fmla="*/ 0 h 10424082"/>
              <a:gd name="connsiteX0" fmla="*/ 0 w 12586439"/>
              <a:gd name="connsiteY0" fmla="*/ 10020342 h 10502887"/>
              <a:gd name="connsiteX1" fmla="*/ 12586439 w 12586439"/>
              <a:gd name="connsiteY1" fmla="*/ 0 h 10502887"/>
              <a:gd name="connsiteX0" fmla="*/ 0 w 12568538"/>
              <a:gd name="connsiteY0" fmla="*/ 10083756 h 10564201"/>
              <a:gd name="connsiteX1" fmla="*/ 12568538 w 12568538"/>
              <a:gd name="connsiteY1" fmla="*/ 0 h 10564201"/>
              <a:gd name="connsiteX0" fmla="*/ 0 w 12568538"/>
              <a:gd name="connsiteY0" fmla="*/ 10083756 h 10564201"/>
              <a:gd name="connsiteX1" fmla="*/ 12568538 w 12568538"/>
              <a:gd name="connsiteY1" fmla="*/ 0 h 10564201"/>
              <a:gd name="connsiteX0" fmla="*/ 0 w 12572118"/>
              <a:gd name="connsiteY0" fmla="*/ 10101874 h 10581723"/>
              <a:gd name="connsiteX1" fmla="*/ 12572118 w 12572118"/>
              <a:gd name="connsiteY1" fmla="*/ 0 h 10581723"/>
              <a:gd name="connsiteX0" fmla="*/ 0 w 12572118"/>
              <a:gd name="connsiteY0" fmla="*/ 10065637 h 10546679"/>
              <a:gd name="connsiteX1" fmla="*/ 12572118 w 12572118"/>
              <a:gd name="connsiteY1" fmla="*/ 0 h 10546679"/>
              <a:gd name="connsiteX0" fmla="*/ 0 w 12572118"/>
              <a:gd name="connsiteY0" fmla="*/ 10065637 h 10527500"/>
              <a:gd name="connsiteX1" fmla="*/ 12572118 w 12572118"/>
              <a:gd name="connsiteY1" fmla="*/ 0 h 10527500"/>
              <a:gd name="connsiteX0" fmla="*/ 0 w 12572118"/>
              <a:gd name="connsiteY0" fmla="*/ 10085264 h 10528158"/>
              <a:gd name="connsiteX1" fmla="*/ 12572118 w 12572118"/>
              <a:gd name="connsiteY1" fmla="*/ 19627 h 10528158"/>
              <a:gd name="connsiteX0" fmla="*/ 0 w 13149728"/>
              <a:gd name="connsiteY0" fmla="*/ 9787082 h 10238537"/>
              <a:gd name="connsiteX1" fmla="*/ 13149728 w 13149728"/>
              <a:gd name="connsiteY1" fmla="*/ 20053 h 10238537"/>
              <a:gd name="connsiteX0" fmla="*/ 0 w 13149728"/>
              <a:gd name="connsiteY0" fmla="*/ 9939299 h 10356646"/>
              <a:gd name="connsiteX1" fmla="*/ 13149728 w 13149728"/>
              <a:gd name="connsiteY1" fmla="*/ 172270 h 10356646"/>
            </a:gdLst>
            <a:ahLst/>
            <a:cxnLst>
              <a:cxn ang="0">
                <a:pos x="connsiteX0" y="connsiteY0"/>
              </a:cxn>
              <a:cxn ang="0">
                <a:pos x="connsiteX1" y="connsiteY1"/>
              </a:cxn>
            </a:cxnLst>
            <a:rect l="l" t="t" r="r" b="b"/>
            <a:pathLst>
              <a:path w="13149728" h="10356646">
                <a:moveTo>
                  <a:pt x="0" y="9939299"/>
                </a:moveTo>
                <a:cubicBezTo>
                  <a:pt x="9471127" y="12989237"/>
                  <a:pt x="4909862" y="-1741711"/>
                  <a:pt x="13149728" y="172270"/>
                </a:cubicBezTo>
              </a:path>
            </a:pathLst>
          </a:custGeom>
          <a:noFill/>
          <a:ln w="38100" cap="flat" cmpd="sng" algn="ctr">
            <a:solidFill>
              <a:srgbClr val="A1CD3A"/>
            </a:solidFill>
            <a:prstDash val="dash"/>
            <a:miter lim="800000"/>
          </a:ln>
          <a:effectLst/>
        </p:spPr>
        <p:txBody>
          <a:bodyPr rtlCol="0" anchor="ctr"/>
          <a:lstStyle/>
          <a:p>
            <a:pPr algn="ctr"/>
            <a:endParaRPr lang="en-US" sz="1050">
              <a:solidFill>
                <a:prstClr val="white"/>
              </a:solidFill>
            </a:endParaRPr>
          </a:p>
        </p:txBody>
      </p:sp>
      <p:sp>
        <p:nvSpPr>
          <p:cNvPr id="18" name="Rectangle 17">
            <a:extLst>
              <a:ext uri="{FF2B5EF4-FFF2-40B4-BE49-F238E27FC236}">
                <a16:creationId xmlns:a16="http://schemas.microsoft.com/office/drawing/2014/main" id="{1E75FC79-CA21-AD3B-3628-14677D7026E5}"/>
              </a:ext>
            </a:extLst>
          </p:cNvPr>
          <p:cNvSpPr/>
          <p:nvPr/>
        </p:nvSpPr>
        <p:spPr>
          <a:xfrm>
            <a:off x="1428386" y="2440365"/>
            <a:ext cx="1786289" cy="1059380"/>
          </a:xfrm>
          <a:prstGeom prst="rect">
            <a:avLst/>
          </a:prstGeom>
          <a:noFill/>
          <a:ln w="25400" cap="flat" cmpd="sng" algn="ctr">
            <a:noFill/>
            <a:prstDash val="solid"/>
          </a:ln>
          <a:effectLst/>
        </p:spPr>
        <p:txBody>
          <a:bodyPr lIns="0" rIns="0" rtlCol="0" anchor="t"/>
          <a:lstStyle/>
          <a:p>
            <a:pPr defTabSz="685608">
              <a:lnSpc>
                <a:spcPct val="90000"/>
              </a:lnSpc>
              <a:buClrTx/>
              <a:defRPr/>
            </a:pPr>
            <a:r>
              <a:rPr lang="en-US" sz="1500"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sp>
        <p:nvSpPr>
          <p:cNvPr id="24" name="Rectangle 23">
            <a:extLst>
              <a:ext uri="{FF2B5EF4-FFF2-40B4-BE49-F238E27FC236}">
                <a16:creationId xmlns:a16="http://schemas.microsoft.com/office/drawing/2014/main" id="{B3BD6B2E-4171-9515-9EF2-A74E1088F472}"/>
              </a:ext>
            </a:extLst>
          </p:cNvPr>
          <p:cNvSpPr/>
          <p:nvPr/>
        </p:nvSpPr>
        <p:spPr>
          <a:xfrm>
            <a:off x="5510176" y="2042060"/>
            <a:ext cx="2033624" cy="1059380"/>
          </a:xfrm>
          <a:prstGeom prst="rect">
            <a:avLst/>
          </a:prstGeom>
          <a:noFill/>
          <a:ln w="25400" cap="flat" cmpd="sng" algn="ctr">
            <a:noFill/>
            <a:prstDash val="solid"/>
          </a:ln>
          <a:effectLst/>
        </p:spPr>
        <p:txBody>
          <a:bodyPr lIns="0" rIns="0" rtlCol="0" anchor="t"/>
          <a:lstStyle/>
          <a:p>
            <a:pPr defTabSz="685608">
              <a:lnSpc>
                <a:spcPct val="90000"/>
              </a:lnSpc>
              <a:buClrTx/>
              <a:defRPr/>
            </a:pPr>
            <a:r>
              <a:rPr lang="en-US" sz="1500"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sp>
        <p:nvSpPr>
          <p:cNvPr id="3" name="TextBox 2">
            <a:extLst>
              <a:ext uri="{FF2B5EF4-FFF2-40B4-BE49-F238E27FC236}">
                <a16:creationId xmlns:a16="http://schemas.microsoft.com/office/drawing/2014/main" id="{CF9322A0-8544-728D-25EA-E10FF482E90D}"/>
              </a:ext>
            </a:extLst>
          </p:cNvPr>
          <p:cNvSpPr txBox="1"/>
          <p:nvPr/>
        </p:nvSpPr>
        <p:spPr>
          <a:xfrm>
            <a:off x="457200" y="342901"/>
            <a:ext cx="7188118" cy="685799"/>
          </a:xfrm>
          <a:prstGeom prst="rect">
            <a:avLst/>
          </a:prstGeom>
        </p:spPr>
        <p:txBody>
          <a:bodyPr vert="horz" lIns="0" tIns="0" rIns="0" bIns="0" rtlCol="0" anchor="b">
            <a:noAutofit/>
          </a:bodyPr>
          <a:lstStyle>
            <a:defPPr>
              <a:defRPr lang="en-US"/>
            </a:defPPr>
            <a:lvl1pPr>
              <a:lnSpc>
                <a:spcPct val="100000"/>
              </a:lnSpc>
              <a:spcBef>
                <a:spcPct val="0"/>
              </a:spcBef>
              <a:buNone/>
              <a:defRPr sz="3600">
                <a:ea typeface="+mj-lt"/>
                <a:cs typeface="+mj-lt"/>
              </a:defRPr>
            </a:lvl1pPr>
          </a:lstStyle>
          <a:p>
            <a:r>
              <a:rPr lang="en-US" sz="2400" dirty="0">
                <a:solidFill>
                  <a:srgbClr val="1A4420"/>
                </a:solidFill>
                <a:latin typeface="Lexend Light" pitchFamily="2" charset="77"/>
                <a:ea typeface="Verdana" panose="020B0604030504040204" pitchFamily="34" charset="0"/>
                <a:cs typeface="Verdana" panose="020B0604030504040204" pitchFamily="34" charset="0"/>
              </a:rPr>
              <a:t>Enter your headline here</a:t>
            </a:r>
          </a:p>
        </p:txBody>
      </p:sp>
      <p:sp>
        <p:nvSpPr>
          <p:cNvPr id="16" name="Oval 15">
            <a:extLst>
              <a:ext uri="{FF2B5EF4-FFF2-40B4-BE49-F238E27FC236}">
                <a16:creationId xmlns:a16="http://schemas.microsoft.com/office/drawing/2014/main" id="{52F95110-2289-8E8F-DAB6-56D5D1395135}"/>
              </a:ext>
            </a:extLst>
          </p:cNvPr>
          <p:cNvSpPr/>
          <p:nvPr/>
        </p:nvSpPr>
        <p:spPr>
          <a:xfrm flipV="1">
            <a:off x="1981147" y="2151127"/>
            <a:ext cx="143819" cy="143819"/>
          </a:xfrm>
          <a:prstGeom prst="ellipse">
            <a:avLst/>
          </a:prstGeom>
          <a:solidFill>
            <a:srgbClr val="A1CD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6" name="Picture 5">
            <a:extLst>
              <a:ext uri="{FF2B5EF4-FFF2-40B4-BE49-F238E27FC236}">
                <a16:creationId xmlns:a16="http://schemas.microsoft.com/office/drawing/2014/main" id="{25CCE28D-AE3B-5A92-DF3F-F5B62DF067CE}"/>
              </a:ext>
            </a:extLst>
          </p:cNvPr>
          <p:cNvPicPr>
            <a:picLocks noChangeAspect="1"/>
          </p:cNvPicPr>
          <p:nvPr/>
        </p:nvPicPr>
        <p:blipFill>
          <a:blip r:embed="rId3"/>
          <a:stretch>
            <a:fillRect/>
          </a:stretch>
        </p:blipFill>
        <p:spPr>
          <a:xfrm>
            <a:off x="4885497" y="1757369"/>
            <a:ext cx="519113" cy="612054"/>
          </a:xfrm>
          <a:prstGeom prst="rect">
            <a:avLst/>
          </a:prstGeom>
        </p:spPr>
      </p:pic>
      <p:sp>
        <p:nvSpPr>
          <p:cNvPr id="7" name="Oval 6">
            <a:extLst>
              <a:ext uri="{FF2B5EF4-FFF2-40B4-BE49-F238E27FC236}">
                <a16:creationId xmlns:a16="http://schemas.microsoft.com/office/drawing/2014/main" id="{BB1632FB-D2CB-6785-ADB9-EF774C13DAF8}"/>
              </a:ext>
            </a:extLst>
          </p:cNvPr>
          <p:cNvSpPr/>
          <p:nvPr/>
        </p:nvSpPr>
        <p:spPr>
          <a:xfrm flipV="1">
            <a:off x="5073144" y="2448988"/>
            <a:ext cx="143819" cy="143819"/>
          </a:xfrm>
          <a:prstGeom prst="ellipse">
            <a:avLst/>
          </a:prstGeom>
          <a:solidFill>
            <a:srgbClr val="007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9" name="Picture 8">
            <a:extLst>
              <a:ext uri="{FF2B5EF4-FFF2-40B4-BE49-F238E27FC236}">
                <a16:creationId xmlns:a16="http://schemas.microsoft.com/office/drawing/2014/main" id="{F48B0126-F336-84DD-3D6C-24C8DD16C241}"/>
              </a:ext>
            </a:extLst>
          </p:cNvPr>
          <p:cNvPicPr>
            <a:picLocks noChangeAspect="1"/>
          </p:cNvPicPr>
          <p:nvPr/>
        </p:nvPicPr>
        <p:blipFill>
          <a:blip r:embed="rId4"/>
          <a:stretch>
            <a:fillRect/>
          </a:stretch>
        </p:blipFill>
        <p:spPr>
          <a:xfrm>
            <a:off x="1784582" y="1468433"/>
            <a:ext cx="536949" cy="633084"/>
          </a:xfrm>
          <a:prstGeom prst="rect">
            <a:avLst/>
          </a:prstGeom>
        </p:spPr>
      </p:pic>
    </p:spTree>
    <p:extLst>
      <p:ext uri="{BB962C8B-B14F-4D97-AF65-F5344CB8AC3E}">
        <p14:creationId xmlns:p14="http://schemas.microsoft.com/office/powerpoint/2010/main" val="879816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26DC2E-CCE3-9B77-54BF-48D183B3A7A5}"/>
              </a:ext>
            </a:extLst>
          </p:cNvPr>
          <p:cNvSpPr/>
          <p:nvPr/>
        </p:nvSpPr>
        <p:spPr>
          <a:xfrm>
            <a:off x="5711973" y="1351800"/>
            <a:ext cx="2689079" cy="3113044"/>
          </a:xfrm>
          <a:prstGeom prst="rect">
            <a:avLst/>
          </a:prstGeom>
          <a:solidFill>
            <a:srgbClr val="007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aphicFrame>
        <p:nvGraphicFramePr>
          <p:cNvPr id="9" name="Table 8">
            <a:extLst>
              <a:ext uri="{FF2B5EF4-FFF2-40B4-BE49-F238E27FC236}">
                <a16:creationId xmlns:a16="http://schemas.microsoft.com/office/drawing/2014/main" id="{A4496C9B-8383-4F75-7C92-B9E9E1FCB1F4}"/>
              </a:ext>
            </a:extLst>
          </p:cNvPr>
          <p:cNvGraphicFramePr>
            <a:graphicFrameLocks noGrp="1"/>
          </p:cNvGraphicFramePr>
          <p:nvPr>
            <p:extLst>
              <p:ext uri="{D42A27DB-BD31-4B8C-83A1-F6EECF244321}">
                <p14:modId xmlns:p14="http://schemas.microsoft.com/office/powerpoint/2010/main" val="3348955692"/>
              </p:ext>
            </p:extLst>
          </p:nvPr>
        </p:nvGraphicFramePr>
        <p:xfrm>
          <a:off x="742950" y="1351801"/>
          <a:ext cx="4914901" cy="3113044"/>
        </p:xfrm>
        <a:graphic>
          <a:graphicData uri="http://schemas.openxmlformats.org/drawingml/2006/table">
            <a:tbl>
              <a:tblPr>
                <a:tableStyleId>{5FD0F851-EC5A-4D38-B0AD-8093EC10F338}</a:tableStyleId>
              </a:tblPr>
              <a:tblGrid>
                <a:gridCol w="1197185">
                  <a:extLst>
                    <a:ext uri="{9D8B030D-6E8A-4147-A177-3AD203B41FA5}">
                      <a16:colId xmlns:a16="http://schemas.microsoft.com/office/drawing/2014/main" val="20000"/>
                    </a:ext>
                  </a:extLst>
                </a:gridCol>
                <a:gridCol w="3717716">
                  <a:extLst>
                    <a:ext uri="{9D8B030D-6E8A-4147-A177-3AD203B41FA5}">
                      <a16:colId xmlns:a16="http://schemas.microsoft.com/office/drawing/2014/main" val="20001"/>
                    </a:ext>
                  </a:extLst>
                </a:gridCol>
              </a:tblGrid>
              <a:tr h="1119532">
                <a:tc>
                  <a:txBody>
                    <a:bodyPr/>
                    <a:lstStyle/>
                    <a:p>
                      <a:r>
                        <a:rPr lang="en-US" sz="1300" b="0" i="0" dirty="0">
                          <a:solidFill>
                            <a:srgbClr val="1A4420"/>
                          </a:solidFill>
                          <a:latin typeface="Lexend Light" pitchFamily="2" charset="77"/>
                          <a:ea typeface="Verdana" panose="020B0604030504040204" pitchFamily="34" charset="0"/>
                          <a:cs typeface="Verdana" panose="020B0604030504040204" pitchFamily="34" charset="0"/>
                        </a:rPr>
                        <a:t>Challenges</a:t>
                      </a:r>
                    </a:p>
                  </a:txBody>
                  <a:tcPr marL="68580" marR="68580" marT="34290" marB="34290" anchor="ctr">
                    <a:lnT w="12700" cap="flat" cmpd="sng" algn="ctr">
                      <a:solidFill>
                        <a:srgbClr val="A1CD3A"/>
                      </a:solidFill>
                      <a:prstDash val="solid"/>
                      <a:round/>
                      <a:headEnd type="none" w="med" len="med"/>
                      <a:tailEnd type="none" w="med" len="med"/>
                    </a:lnT>
                    <a:lnB w="12700" cap="flat" cmpd="sng" algn="ctr">
                      <a:solidFill>
                        <a:srgbClr val="A1CD3A"/>
                      </a:solidFill>
                      <a:prstDash val="solid"/>
                      <a:round/>
                      <a:headEnd type="none" w="med" len="med"/>
                      <a:tailEnd type="none" w="med" len="med"/>
                    </a:lnB>
                  </a:tcPr>
                </a:tc>
                <a:tc>
                  <a:txBody>
                    <a:bodyPr/>
                    <a:lstStyle/>
                    <a:p>
                      <a:pPr marL="174625" marR="0" lvl="0" indent="-174625" algn="l" defTabSz="914400" rtl="0" eaLnBrk="1" fontAlgn="auto" latinLnBrk="0" hangingPunct="1">
                        <a:lnSpc>
                          <a:spcPct val="90000"/>
                        </a:lnSpc>
                        <a:spcBef>
                          <a:spcPts val="1200"/>
                        </a:spcBef>
                        <a:spcAft>
                          <a:spcPts val="0"/>
                        </a:spcAft>
                        <a:buClr>
                          <a:schemeClr val="tx1">
                            <a:lumMod val="60000"/>
                            <a:lumOff val="40000"/>
                          </a:schemeClr>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1A4420"/>
                          </a:solidFill>
                          <a:effectLst/>
                          <a:uLnTx/>
                          <a:uFillTx/>
                          <a:latin typeface="Lexend Light" pitchFamily="2" charset="77"/>
                          <a:ea typeface="Verdana" panose="020B0604030504040204" pitchFamily="34" charset="0"/>
                          <a:cs typeface="Verdana" panose="020B0604030504040204" pitchFamily="34" charset="0"/>
                        </a:rPr>
                        <a:t>Supporting info here</a:t>
                      </a:r>
                    </a:p>
                    <a:p>
                      <a:pPr marL="174625" marR="0" lvl="0" indent="-174625" algn="l" defTabSz="914400" rtl="0" eaLnBrk="1" fontAlgn="auto" latinLnBrk="0" hangingPunct="1">
                        <a:lnSpc>
                          <a:spcPct val="90000"/>
                        </a:lnSpc>
                        <a:spcBef>
                          <a:spcPts val="1200"/>
                        </a:spcBef>
                        <a:spcAft>
                          <a:spcPts val="0"/>
                        </a:spcAft>
                        <a:buClr>
                          <a:schemeClr val="tx1">
                            <a:lumMod val="60000"/>
                            <a:lumOff val="40000"/>
                          </a:schemeClr>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1A4420"/>
                          </a:solidFill>
                          <a:effectLst/>
                          <a:uLnTx/>
                          <a:uFillTx/>
                          <a:latin typeface="Lexend Light" pitchFamily="2" charset="77"/>
                          <a:ea typeface="Verdana" panose="020B0604030504040204" pitchFamily="34" charset="0"/>
                          <a:cs typeface="Verdana" panose="020B0604030504040204" pitchFamily="34" charset="0"/>
                        </a:rPr>
                        <a:t>Supporting info here</a:t>
                      </a:r>
                    </a:p>
                  </a:txBody>
                  <a:tcPr marL="68580" marR="68580" marT="34290" marB="34290" anchor="ctr">
                    <a:lnT w="12700" cap="flat" cmpd="sng" algn="ctr">
                      <a:solidFill>
                        <a:srgbClr val="A1CD3A"/>
                      </a:solidFill>
                      <a:prstDash val="solid"/>
                      <a:round/>
                      <a:headEnd type="none" w="med" len="med"/>
                      <a:tailEnd type="none" w="med" len="med"/>
                    </a:lnT>
                    <a:lnB w="12700" cap="flat" cmpd="sng" algn="ctr">
                      <a:solidFill>
                        <a:srgbClr val="A1CD3A"/>
                      </a:solidFill>
                      <a:prstDash val="solid"/>
                      <a:round/>
                      <a:headEnd type="none" w="med" len="med"/>
                      <a:tailEnd type="none" w="med" len="med"/>
                    </a:lnB>
                  </a:tcPr>
                </a:tc>
                <a:extLst>
                  <a:ext uri="{0D108BD9-81ED-4DB2-BD59-A6C34878D82A}">
                    <a16:rowId xmlns:a16="http://schemas.microsoft.com/office/drawing/2014/main" val="10000"/>
                  </a:ext>
                </a:extLst>
              </a:tr>
              <a:tr h="1040644">
                <a:tc>
                  <a:txBody>
                    <a:bodyPr/>
                    <a:lstStyle/>
                    <a:p>
                      <a:r>
                        <a:rPr lang="en-US" sz="1300" b="0" i="0" dirty="0">
                          <a:solidFill>
                            <a:srgbClr val="1A4420"/>
                          </a:solidFill>
                          <a:latin typeface="Lexend Light" pitchFamily="2" charset="77"/>
                          <a:ea typeface="Verdana" panose="020B0604030504040204" pitchFamily="34" charset="0"/>
                          <a:cs typeface="Verdana" panose="020B0604030504040204" pitchFamily="34" charset="0"/>
                        </a:rPr>
                        <a:t>Solution</a:t>
                      </a:r>
                    </a:p>
                  </a:txBody>
                  <a:tcPr marL="68580" marR="68580" marT="34290" marB="34290" anchor="ctr">
                    <a:lnT w="12700" cap="flat" cmpd="sng" algn="ctr">
                      <a:solidFill>
                        <a:srgbClr val="A1CD3A"/>
                      </a:solidFill>
                      <a:prstDash val="solid"/>
                      <a:round/>
                      <a:headEnd type="none" w="med" len="med"/>
                      <a:tailEnd type="none" w="med" len="med"/>
                    </a:lnT>
                    <a:lnB w="12700" cap="flat" cmpd="sng" algn="ctr">
                      <a:solidFill>
                        <a:srgbClr val="A1CD3A"/>
                      </a:solidFill>
                      <a:prstDash val="solid"/>
                      <a:round/>
                      <a:headEnd type="none" w="med" len="med"/>
                      <a:tailEnd type="none" w="med" len="med"/>
                    </a:lnB>
                  </a:tcPr>
                </a:tc>
                <a:tc>
                  <a:txBody>
                    <a:bodyPr/>
                    <a:lstStyle/>
                    <a:p>
                      <a:pPr marL="174625" marR="0" lvl="0" indent="-174625" algn="l" defTabSz="914400" rtl="0" eaLnBrk="1" fontAlgn="auto" latinLnBrk="0" hangingPunct="1">
                        <a:lnSpc>
                          <a:spcPct val="90000"/>
                        </a:lnSpc>
                        <a:spcBef>
                          <a:spcPts val="1200"/>
                        </a:spcBef>
                        <a:spcAft>
                          <a:spcPts val="0"/>
                        </a:spcAft>
                        <a:buClr>
                          <a:schemeClr val="tx1">
                            <a:lumMod val="60000"/>
                            <a:lumOff val="40000"/>
                          </a:schemeClr>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1A4420"/>
                          </a:solidFill>
                          <a:effectLst/>
                          <a:uLnTx/>
                          <a:uFillTx/>
                          <a:latin typeface="Lexend Light" pitchFamily="2" charset="77"/>
                          <a:ea typeface="Verdana" panose="020B0604030504040204" pitchFamily="34" charset="0"/>
                          <a:cs typeface="Verdana" panose="020B0604030504040204" pitchFamily="34" charset="0"/>
                        </a:rPr>
                        <a:t>Supporting info here</a:t>
                      </a:r>
                    </a:p>
                    <a:p>
                      <a:pPr marL="174625" marR="0" lvl="0" indent="-174625" algn="l" defTabSz="914400" rtl="0" eaLnBrk="1" fontAlgn="auto" latinLnBrk="0" hangingPunct="1">
                        <a:lnSpc>
                          <a:spcPct val="90000"/>
                        </a:lnSpc>
                        <a:spcBef>
                          <a:spcPts val="1200"/>
                        </a:spcBef>
                        <a:spcAft>
                          <a:spcPts val="0"/>
                        </a:spcAft>
                        <a:buClr>
                          <a:schemeClr val="tx1">
                            <a:lumMod val="60000"/>
                            <a:lumOff val="40000"/>
                          </a:schemeClr>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1A4420"/>
                          </a:solidFill>
                          <a:effectLst/>
                          <a:uLnTx/>
                          <a:uFillTx/>
                          <a:latin typeface="Lexend Light" pitchFamily="2" charset="77"/>
                          <a:ea typeface="Verdana" panose="020B0604030504040204" pitchFamily="34" charset="0"/>
                          <a:cs typeface="Verdana" panose="020B0604030504040204" pitchFamily="34" charset="0"/>
                        </a:rPr>
                        <a:t>Supporting info here</a:t>
                      </a:r>
                    </a:p>
                  </a:txBody>
                  <a:tcPr marL="68580" marR="68580" marT="34290" marB="34290" anchor="ctr">
                    <a:lnT w="12700" cap="flat" cmpd="sng" algn="ctr">
                      <a:solidFill>
                        <a:srgbClr val="A1CD3A"/>
                      </a:solidFill>
                      <a:prstDash val="solid"/>
                      <a:round/>
                      <a:headEnd type="none" w="med" len="med"/>
                      <a:tailEnd type="none" w="med" len="med"/>
                    </a:lnT>
                    <a:lnB w="12700" cap="flat" cmpd="sng" algn="ctr">
                      <a:solidFill>
                        <a:srgbClr val="A1CD3A"/>
                      </a:solidFill>
                      <a:prstDash val="solid"/>
                      <a:round/>
                      <a:headEnd type="none" w="med" len="med"/>
                      <a:tailEnd type="none" w="med" len="med"/>
                    </a:lnB>
                  </a:tcPr>
                </a:tc>
                <a:extLst>
                  <a:ext uri="{0D108BD9-81ED-4DB2-BD59-A6C34878D82A}">
                    <a16:rowId xmlns:a16="http://schemas.microsoft.com/office/drawing/2014/main" val="10001"/>
                  </a:ext>
                </a:extLst>
              </a:tr>
              <a:tr h="952868">
                <a:tc>
                  <a:txBody>
                    <a:bodyPr/>
                    <a:lstStyle/>
                    <a:p>
                      <a:r>
                        <a:rPr lang="en-US" sz="1300" b="0" i="0" dirty="0">
                          <a:solidFill>
                            <a:srgbClr val="1A4420"/>
                          </a:solidFill>
                          <a:latin typeface="Lexend Light" pitchFamily="2" charset="77"/>
                          <a:ea typeface="Verdana" panose="020B0604030504040204" pitchFamily="34" charset="0"/>
                          <a:cs typeface="Verdana" panose="020B0604030504040204" pitchFamily="34" charset="0"/>
                        </a:rPr>
                        <a:t>Results</a:t>
                      </a:r>
                    </a:p>
                  </a:txBody>
                  <a:tcPr marL="68580" marR="68580" marT="34290" marB="34290" anchor="ctr">
                    <a:lnT w="12700" cap="flat" cmpd="sng" algn="ctr">
                      <a:solidFill>
                        <a:srgbClr val="A1CD3A"/>
                      </a:solidFill>
                      <a:prstDash val="solid"/>
                      <a:round/>
                      <a:headEnd type="none" w="med" len="med"/>
                      <a:tailEnd type="none" w="med" len="med"/>
                    </a:lnT>
                    <a:lnB w="12700" cap="flat" cmpd="sng" algn="ctr">
                      <a:solidFill>
                        <a:srgbClr val="A1CD3A"/>
                      </a:solidFill>
                      <a:prstDash val="solid"/>
                      <a:round/>
                      <a:headEnd type="none" w="med" len="med"/>
                      <a:tailEnd type="none" w="med" len="med"/>
                    </a:lnB>
                  </a:tcPr>
                </a:tc>
                <a:tc>
                  <a:txBody>
                    <a:bodyPr/>
                    <a:lstStyle/>
                    <a:p>
                      <a:pPr marL="174625" marR="0" lvl="0" indent="-174625" algn="l" defTabSz="914400" rtl="0" eaLnBrk="1" fontAlgn="auto" latinLnBrk="0" hangingPunct="1">
                        <a:lnSpc>
                          <a:spcPct val="90000"/>
                        </a:lnSpc>
                        <a:spcBef>
                          <a:spcPts val="1200"/>
                        </a:spcBef>
                        <a:spcAft>
                          <a:spcPts val="0"/>
                        </a:spcAft>
                        <a:buClr>
                          <a:schemeClr val="tx1">
                            <a:lumMod val="60000"/>
                            <a:lumOff val="40000"/>
                          </a:schemeClr>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1A4420"/>
                          </a:solidFill>
                          <a:effectLst/>
                          <a:uLnTx/>
                          <a:uFillTx/>
                          <a:latin typeface="Lexend Light" pitchFamily="2" charset="77"/>
                          <a:ea typeface="Verdana" panose="020B0604030504040204" pitchFamily="34" charset="0"/>
                          <a:cs typeface="Verdana" panose="020B0604030504040204" pitchFamily="34" charset="0"/>
                        </a:rPr>
                        <a:t>Supporting info here</a:t>
                      </a:r>
                    </a:p>
                    <a:p>
                      <a:pPr marL="174625" marR="0" lvl="0" indent="-174625" algn="l" defTabSz="914400" rtl="0" eaLnBrk="1" fontAlgn="auto" latinLnBrk="0" hangingPunct="1">
                        <a:lnSpc>
                          <a:spcPct val="90000"/>
                        </a:lnSpc>
                        <a:spcBef>
                          <a:spcPts val="1200"/>
                        </a:spcBef>
                        <a:spcAft>
                          <a:spcPts val="0"/>
                        </a:spcAft>
                        <a:buClr>
                          <a:schemeClr val="tx1">
                            <a:lumMod val="60000"/>
                            <a:lumOff val="40000"/>
                          </a:schemeClr>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1A4420"/>
                          </a:solidFill>
                          <a:effectLst/>
                          <a:uLnTx/>
                          <a:uFillTx/>
                          <a:latin typeface="Lexend Light" pitchFamily="2" charset="77"/>
                          <a:ea typeface="Verdana" panose="020B0604030504040204" pitchFamily="34" charset="0"/>
                          <a:cs typeface="Verdana" panose="020B0604030504040204" pitchFamily="34" charset="0"/>
                        </a:rPr>
                        <a:t>Supporting info here</a:t>
                      </a:r>
                    </a:p>
                  </a:txBody>
                  <a:tcPr marL="68580" marR="68580" marT="34290" marB="34290" anchor="ctr">
                    <a:lnT w="12700" cap="flat" cmpd="sng" algn="ctr">
                      <a:solidFill>
                        <a:srgbClr val="A1CD3A"/>
                      </a:solidFill>
                      <a:prstDash val="solid"/>
                      <a:round/>
                      <a:headEnd type="none" w="med" len="med"/>
                      <a:tailEnd type="none" w="med" len="med"/>
                    </a:lnT>
                    <a:lnB w="12700" cap="flat" cmpd="sng" algn="ctr">
                      <a:solidFill>
                        <a:srgbClr val="A1CD3A"/>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5" name="TextBox 4">
            <a:extLst>
              <a:ext uri="{FF2B5EF4-FFF2-40B4-BE49-F238E27FC236}">
                <a16:creationId xmlns:a16="http://schemas.microsoft.com/office/drawing/2014/main" id="{B22B3251-1EDA-EBDB-086A-4B5B36B1418F}"/>
              </a:ext>
            </a:extLst>
          </p:cNvPr>
          <p:cNvSpPr txBox="1"/>
          <p:nvPr/>
        </p:nvSpPr>
        <p:spPr>
          <a:xfrm>
            <a:off x="457200" y="342901"/>
            <a:ext cx="7188118" cy="685799"/>
          </a:xfrm>
          <a:prstGeom prst="rect">
            <a:avLst/>
          </a:prstGeom>
        </p:spPr>
        <p:txBody>
          <a:bodyPr vert="horz" lIns="0" tIns="0" rIns="0" bIns="0" rtlCol="0" anchor="ctr">
            <a:noAutofit/>
          </a:bodyPr>
          <a:lstStyle>
            <a:defPPr>
              <a:defRPr lang="en-US"/>
            </a:defPPr>
            <a:lvl1pPr>
              <a:lnSpc>
                <a:spcPct val="100000"/>
              </a:lnSpc>
              <a:spcBef>
                <a:spcPct val="0"/>
              </a:spcBef>
              <a:buNone/>
              <a:defRPr sz="3600">
                <a:ea typeface="+mj-lt"/>
                <a:cs typeface="+mj-lt"/>
              </a:defRPr>
            </a:lvl1pPr>
          </a:lstStyle>
          <a:p>
            <a:r>
              <a:rPr lang="en-US" sz="2400" dirty="0">
                <a:solidFill>
                  <a:srgbClr val="1A4420"/>
                </a:solidFill>
                <a:latin typeface="Lexend Light" pitchFamily="2" charset="77"/>
                <a:ea typeface="Verdana" panose="020B0604030504040204" pitchFamily="34" charset="0"/>
                <a:cs typeface="Verdana" panose="020B0604030504040204" pitchFamily="34" charset="0"/>
              </a:rPr>
              <a:t>Enter your headline here</a:t>
            </a:r>
          </a:p>
        </p:txBody>
      </p:sp>
      <p:sp>
        <p:nvSpPr>
          <p:cNvPr id="6" name="TextBox 5">
            <a:extLst>
              <a:ext uri="{FF2B5EF4-FFF2-40B4-BE49-F238E27FC236}">
                <a16:creationId xmlns:a16="http://schemas.microsoft.com/office/drawing/2014/main" id="{55DAA132-94ED-D436-89BA-0AF77ED38E7B}"/>
              </a:ext>
            </a:extLst>
          </p:cNvPr>
          <p:cNvSpPr txBox="1"/>
          <p:nvPr/>
        </p:nvSpPr>
        <p:spPr>
          <a:xfrm>
            <a:off x="5942087" y="2860562"/>
            <a:ext cx="2228850" cy="285750"/>
          </a:xfrm>
          <a:prstGeom prst="rect">
            <a:avLst/>
          </a:prstGeom>
          <a:noFill/>
        </p:spPr>
        <p:txBody>
          <a:bodyPr wrap="square" lIns="0" tIns="0" rIns="0" bIns="0" rtlCol="0">
            <a:noAutofit/>
          </a:bodyPr>
          <a:lstStyle/>
          <a:p>
            <a:pPr algn="ctr"/>
            <a:r>
              <a:rPr lang="en-US" sz="1500" dirty="0">
                <a:solidFill>
                  <a:srgbClr val="A1CD3A"/>
                </a:solidFill>
                <a:latin typeface="Lexend Light" pitchFamily="2" charset="77"/>
                <a:ea typeface="Verdana" panose="020B0604030504040204" pitchFamily="34" charset="0"/>
                <a:cs typeface="Verdana" panose="020B0604030504040204" pitchFamily="34" charset="0"/>
              </a:rPr>
              <a:t>Supporting info here</a:t>
            </a:r>
          </a:p>
        </p:txBody>
      </p:sp>
      <p:sp>
        <p:nvSpPr>
          <p:cNvPr id="8" name="TextBox 7">
            <a:extLst>
              <a:ext uri="{FF2B5EF4-FFF2-40B4-BE49-F238E27FC236}">
                <a16:creationId xmlns:a16="http://schemas.microsoft.com/office/drawing/2014/main" id="{EC8809F7-6597-EDD1-CC18-972B0012A239}"/>
              </a:ext>
            </a:extLst>
          </p:cNvPr>
          <p:cNvSpPr txBox="1"/>
          <p:nvPr/>
        </p:nvSpPr>
        <p:spPr>
          <a:xfrm>
            <a:off x="6084963" y="3259796"/>
            <a:ext cx="1943099" cy="1314450"/>
          </a:xfrm>
          <a:prstGeom prst="rect">
            <a:avLst/>
          </a:prstGeom>
          <a:noFill/>
        </p:spPr>
        <p:txBody>
          <a:bodyPr wrap="square" lIns="0" tIns="0" rIns="0" bIns="0" rtlCol="0" anchor="t" anchorCtr="1">
            <a:noAutofit/>
          </a:bodyPr>
          <a:lstStyle/>
          <a:p>
            <a:pPr marL="128588" indent="-128588">
              <a:spcAft>
                <a:spcPts val="900"/>
              </a:spcAft>
              <a:buClr>
                <a:schemeClr val="bg1"/>
              </a:buClr>
              <a:buFont typeface="Arial" panose="020B0604020202020204" pitchFamily="34" charset="0"/>
              <a:buChar char="•"/>
            </a:pPr>
            <a:r>
              <a:rPr lang="en-US" sz="1200" dirty="0">
                <a:solidFill>
                  <a:schemeClr val="bg1"/>
                </a:solidFill>
                <a:latin typeface="Lexend Light" pitchFamily="2" charset="77"/>
                <a:ea typeface="Verdana" panose="020B0604030504040204" pitchFamily="34" charset="0"/>
                <a:cs typeface="Verdana" panose="020B0604030504040204" pitchFamily="34" charset="0"/>
              </a:rPr>
              <a:t>Supporting info here</a:t>
            </a:r>
          </a:p>
          <a:p>
            <a:pPr marL="128588" indent="-128588">
              <a:spcAft>
                <a:spcPts val="900"/>
              </a:spcAft>
              <a:buClr>
                <a:schemeClr val="bg1"/>
              </a:buClr>
              <a:buFont typeface="Arial" panose="020B0604020202020204" pitchFamily="34" charset="0"/>
              <a:buChar char="•"/>
            </a:pPr>
            <a:r>
              <a:rPr lang="en-US" sz="1200" dirty="0">
                <a:solidFill>
                  <a:schemeClr val="bg1"/>
                </a:solidFill>
                <a:latin typeface="Lexend Light" pitchFamily="2" charset="77"/>
                <a:ea typeface="Verdana" panose="020B0604030504040204" pitchFamily="34" charset="0"/>
                <a:cs typeface="Verdana" panose="020B0604030504040204" pitchFamily="34" charset="0"/>
              </a:rPr>
              <a:t>Supporting info here</a:t>
            </a:r>
          </a:p>
        </p:txBody>
      </p:sp>
      <p:pic>
        <p:nvPicPr>
          <p:cNvPr id="2" name="Picture 1">
            <a:extLst>
              <a:ext uri="{FF2B5EF4-FFF2-40B4-BE49-F238E27FC236}">
                <a16:creationId xmlns:a16="http://schemas.microsoft.com/office/drawing/2014/main" id="{C964081D-050D-957D-A987-24961FE5B631}"/>
              </a:ext>
            </a:extLst>
          </p:cNvPr>
          <p:cNvPicPr>
            <a:picLocks noChangeAspect="1"/>
          </p:cNvPicPr>
          <p:nvPr/>
        </p:nvPicPr>
        <p:blipFill>
          <a:blip r:embed="rId3"/>
          <a:stretch>
            <a:fillRect/>
          </a:stretch>
        </p:blipFill>
        <p:spPr>
          <a:xfrm>
            <a:off x="6043299" y="1795072"/>
            <a:ext cx="2026426" cy="524657"/>
          </a:xfrm>
          <a:prstGeom prst="rect">
            <a:avLst/>
          </a:prstGeom>
        </p:spPr>
      </p:pic>
    </p:spTree>
    <p:extLst>
      <p:ext uri="{BB962C8B-B14F-4D97-AF65-F5344CB8AC3E}">
        <p14:creationId xmlns:p14="http://schemas.microsoft.com/office/powerpoint/2010/main" val="239248003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D3C4F-8E75-0B0E-AFEB-D1E006017702}"/>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9326D7C6-F977-FCD4-422D-5F4F6AFB0AA8}"/>
              </a:ext>
            </a:extLst>
          </p:cNvPr>
          <p:cNvSpPr/>
          <p:nvPr/>
        </p:nvSpPr>
        <p:spPr>
          <a:xfrm>
            <a:off x="5711973" y="1351800"/>
            <a:ext cx="2689079" cy="3113044"/>
          </a:xfrm>
          <a:prstGeom prst="rect">
            <a:avLst/>
          </a:prstGeom>
          <a:solidFill>
            <a:srgbClr val="007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aphicFrame>
        <p:nvGraphicFramePr>
          <p:cNvPr id="9" name="Table 8">
            <a:extLst>
              <a:ext uri="{FF2B5EF4-FFF2-40B4-BE49-F238E27FC236}">
                <a16:creationId xmlns:a16="http://schemas.microsoft.com/office/drawing/2014/main" id="{503DB598-5080-EC84-5FEA-222C71303E67}"/>
              </a:ext>
            </a:extLst>
          </p:cNvPr>
          <p:cNvGraphicFramePr>
            <a:graphicFrameLocks noGrp="1"/>
          </p:cNvGraphicFramePr>
          <p:nvPr/>
        </p:nvGraphicFramePr>
        <p:xfrm>
          <a:off x="742950" y="1351801"/>
          <a:ext cx="4914901" cy="3113044"/>
        </p:xfrm>
        <a:graphic>
          <a:graphicData uri="http://schemas.openxmlformats.org/drawingml/2006/table">
            <a:tbl>
              <a:tblPr>
                <a:tableStyleId>{5FD0F851-EC5A-4D38-B0AD-8093EC10F338}</a:tableStyleId>
              </a:tblPr>
              <a:tblGrid>
                <a:gridCol w="1197185">
                  <a:extLst>
                    <a:ext uri="{9D8B030D-6E8A-4147-A177-3AD203B41FA5}">
                      <a16:colId xmlns:a16="http://schemas.microsoft.com/office/drawing/2014/main" val="20000"/>
                    </a:ext>
                  </a:extLst>
                </a:gridCol>
                <a:gridCol w="3717716">
                  <a:extLst>
                    <a:ext uri="{9D8B030D-6E8A-4147-A177-3AD203B41FA5}">
                      <a16:colId xmlns:a16="http://schemas.microsoft.com/office/drawing/2014/main" val="20001"/>
                    </a:ext>
                  </a:extLst>
                </a:gridCol>
              </a:tblGrid>
              <a:tr h="1119532">
                <a:tc>
                  <a:txBody>
                    <a:bodyPr/>
                    <a:lstStyle/>
                    <a:p>
                      <a:r>
                        <a:rPr lang="en-US" sz="1300" b="0" i="0" dirty="0">
                          <a:solidFill>
                            <a:srgbClr val="1A4420"/>
                          </a:solidFill>
                          <a:latin typeface="Lexend Light" pitchFamily="2" charset="77"/>
                          <a:ea typeface="Verdana" panose="020B0604030504040204" pitchFamily="34" charset="0"/>
                          <a:cs typeface="Verdana" panose="020B0604030504040204" pitchFamily="34" charset="0"/>
                        </a:rPr>
                        <a:t>Challenges</a:t>
                      </a:r>
                    </a:p>
                  </a:txBody>
                  <a:tcPr marL="68580" marR="68580" marT="34290" marB="34290" anchor="ctr">
                    <a:lnT w="12700" cap="flat" cmpd="sng" algn="ctr">
                      <a:solidFill>
                        <a:srgbClr val="A1CD3A"/>
                      </a:solidFill>
                      <a:prstDash val="solid"/>
                      <a:round/>
                      <a:headEnd type="none" w="med" len="med"/>
                      <a:tailEnd type="none" w="med" len="med"/>
                    </a:lnT>
                    <a:lnB w="12700" cap="flat" cmpd="sng" algn="ctr">
                      <a:solidFill>
                        <a:srgbClr val="A1CD3A"/>
                      </a:solidFill>
                      <a:prstDash val="solid"/>
                      <a:round/>
                      <a:headEnd type="none" w="med" len="med"/>
                      <a:tailEnd type="none" w="med" len="med"/>
                    </a:lnB>
                  </a:tcPr>
                </a:tc>
                <a:tc>
                  <a:txBody>
                    <a:bodyPr/>
                    <a:lstStyle/>
                    <a:p>
                      <a:pPr marL="174625" marR="0" lvl="0" indent="-174625" algn="l" defTabSz="914400" rtl="0" eaLnBrk="1" fontAlgn="auto" latinLnBrk="0" hangingPunct="1">
                        <a:lnSpc>
                          <a:spcPct val="90000"/>
                        </a:lnSpc>
                        <a:spcBef>
                          <a:spcPts val="1200"/>
                        </a:spcBef>
                        <a:spcAft>
                          <a:spcPts val="0"/>
                        </a:spcAft>
                        <a:buClr>
                          <a:schemeClr val="tx1">
                            <a:lumMod val="60000"/>
                            <a:lumOff val="40000"/>
                          </a:schemeClr>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1A4420"/>
                          </a:solidFill>
                          <a:effectLst/>
                          <a:uLnTx/>
                          <a:uFillTx/>
                          <a:latin typeface="Lexend Light" pitchFamily="2" charset="77"/>
                          <a:ea typeface="Verdana" panose="020B0604030504040204" pitchFamily="34" charset="0"/>
                          <a:cs typeface="Verdana" panose="020B0604030504040204" pitchFamily="34" charset="0"/>
                        </a:rPr>
                        <a:t>Supporting info here</a:t>
                      </a:r>
                    </a:p>
                    <a:p>
                      <a:pPr marL="174625" marR="0" lvl="0" indent="-174625" algn="l" defTabSz="914400" rtl="0" eaLnBrk="1" fontAlgn="auto" latinLnBrk="0" hangingPunct="1">
                        <a:lnSpc>
                          <a:spcPct val="90000"/>
                        </a:lnSpc>
                        <a:spcBef>
                          <a:spcPts val="1200"/>
                        </a:spcBef>
                        <a:spcAft>
                          <a:spcPts val="0"/>
                        </a:spcAft>
                        <a:buClr>
                          <a:schemeClr val="tx1">
                            <a:lumMod val="60000"/>
                            <a:lumOff val="40000"/>
                          </a:schemeClr>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1A4420"/>
                          </a:solidFill>
                          <a:effectLst/>
                          <a:uLnTx/>
                          <a:uFillTx/>
                          <a:latin typeface="Lexend Light" pitchFamily="2" charset="77"/>
                          <a:ea typeface="Verdana" panose="020B0604030504040204" pitchFamily="34" charset="0"/>
                          <a:cs typeface="Verdana" panose="020B0604030504040204" pitchFamily="34" charset="0"/>
                        </a:rPr>
                        <a:t>Supporting info here</a:t>
                      </a:r>
                    </a:p>
                  </a:txBody>
                  <a:tcPr marL="68580" marR="68580" marT="34290" marB="34290" anchor="ctr">
                    <a:lnT w="12700" cap="flat" cmpd="sng" algn="ctr">
                      <a:solidFill>
                        <a:srgbClr val="A1CD3A"/>
                      </a:solidFill>
                      <a:prstDash val="solid"/>
                      <a:round/>
                      <a:headEnd type="none" w="med" len="med"/>
                      <a:tailEnd type="none" w="med" len="med"/>
                    </a:lnT>
                    <a:lnB w="12700" cap="flat" cmpd="sng" algn="ctr">
                      <a:solidFill>
                        <a:srgbClr val="A1CD3A"/>
                      </a:solidFill>
                      <a:prstDash val="solid"/>
                      <a:round/>
                      <a:headEnd type="none" w="med" len="med"/>
                      <a:tailEnd type="none" w="med" len="med"/>
                    </a:lnB>
                  </a:tcPr>
                </a:tc>
                <a:extLst>
                  <a:ext uri="{0D108BD9-81ED-4DB2-BD59-A6C34878D82A}">
                    <a16:rowId xmlns:a16="http://schemas.microsoft.com/office/drawing/2014/main" val="10000"/>
                  </a:ext>
                </a:extLst>
              </a:tr>
              <a:tr h="1040644">
                <a:tc>
                  <a:txBody>
                    <a:bodyPr/>
                    <a:lstStyle/>
                    <a:p>
                      <a:r>
                        <a:rPr lang="en-US" sz="1300" b="0" i="0" dirty="0">
                          <a:solidFill>
                            <a:srgbClr val="1A4420"/>
                          </a:solidFill>
                          <a:latin typeface="Lexend Light" pitchFamily="2" charset="77"/>
                          <a:ea typeface="Verdana" panose="020B0604030504040204" pitchFamily="34" charset="0"/>
                          <a:cs typeface="Verdana" panose="020B0604030504040204" pitchFamily="34" charset="0"/>
                        </a:rPr>
                        <a:t>Solution</a:t>
                      </a:r>
                    </a:p>
                  </a:txBody>
                  <a:tcPr marL="68580" marR="68580" marT="34290" marB="34290" anchor="ctr">
                    <a:lnT w="12700" cap="flat" cmpd="sng" algn="ctr">
                      <a:solidFill>
                        <a:srgbClr val="A1CD3A"/>
                      </a:solidFill>
                      <a:prstDash val="solid"/>
                      <a:round/>
                      <a:headEnd type="none" w="med" len="med"/>
                      <a:tailEnd type="none" w="med" len="med"/>
                    </a:lnT>
                    <a:lnB w="12700" cap="flat" cmpd="sng" algn="ctr">
                      <a:solidFill>
                        <a:srgbClr val="A1CD3A"/>
                      </a:solidFill>
                      <a:prstDash val="solid"/>
                      <a:round/>
                      <a:headEnd type="none" w="med" len="med"/>
                      <a:tailEnd type="none" w="med" len="med"/>
                    </a:lnB>
                  </a:tcPr>
                </a:tc>
                <a:tc>
                  <a:txBody>
                    <a:bodyPr/>
                    <a:lstStyle/>
                    <a:p>
                      <a:pPr marL="174625" marR="0" lvl="0" indent="-174625" algn="l" defTabSz="914400" rtl="0" eaLnBrk="1" fontAlgn="auto" latinLnBrk="0" hangingPunct="1">
                        <a:lnSpc>
                          <a:spcPct val="90000"/>
                        </a:lnSpc>
                        <a:spcBef>
                          <a:spcPts val="1200"/>
                        </a:spcBef>
                        <a:spcAft>
                          <a:spcPts val="0"/>
                        </a:spcAft>
                        <a:buClr>
                          <a:schemeClr val="tx1">
                            <a:lumMod val="60000"/>
                            <a:lumOff val="40000"/>
                          </a:schemeClr>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1A4420"/>
                          </a:solidFill>
                          <a:effectLst/>
                          <a:uLnTx/>
                          <a:uFillTx/>
                          <a:latin typeface="Lexend Light" pitchFamily="2" charset="77"/>
                          <a:ea typeface="Verdana" panose="020B0604030504040204" pitchFamily="34" charset="0"/>
                          <a:cs typeface="Verdana" panose="020B0604030504040204" pitchFamily="34" charset="0"/>
                        </a:rPr>
                        <a:t>Supporting info here</a:t>
                      </a:r>
                    </a:p>
                    <a:p>
                      <a:pPr marL="174625" marR="0" lvl="0" indent="-174625" algn="l" defTabSz="914400" rtl="0" eaLnBrk="1" fontAlgn="auto" latinLnBrk="0" hangingPunct="1">
                        <a:lnSpc>
                          <a:spcPct val="90000"/>
                        </a:lnSpc>
                        <a:spcBef>
                          <a:spcPts val="1200"/>
                        </a:spcBef>
                        <a:spcAft>
                          <a:spcPts val="0"/>
                        </a:spcAft>
                        <a:buClr>
                          <a:schemeClr val="tx1">
                            <a:lumMod val="60000"/>
                            <a:lumOff val="40000"/>
                          </a:schemeClr>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1A4420"/>
                          </a:solidFill>
                          <a:effectLst/>
                          <a:uLnTx/>
                          <a:uFillTx/>
                          <a:latin typeface="Lexend Light" pitchFamily="2" charset="77"/>
                          <a:ea typeface="Verdana" panose="020B0604030504040204" pitchFamily="34" charset="0"/>
                          <a:cs typeface="Verdana" panose="020B0604030504040204" pitchFamily="34" charset="0"/>
                        </a:rPr>
                        <a:t>Supporting info here</a:t>
                      </a:r>
                    </a:p>
                  </a:txBody>
                  <a:tcPr marL="68580" marR="68580" marT="34290" marB="34290" anchor="ctr">
                    <a:lnT w="12700" cap="flat" cmpd="sng" algn="ctr">
                      <a:solidFill>
                        <a:srgbClr val="A1CD3A"/>
                      </a:solidFill>
                      <a:prstDash val="solid"/>
                      <a:round/>
                      <a:headEnd type="none" w="med" len="med"/>
                      <a:tailEnd type="none" w="med" len="med"/>
                    </a:lnT>
                    <a:lnB w="12700" cap="flat" cmpd="sng" algn="ctr">
                      <a:solidFill>
                        <a:srgbClr val="A1CD3A"/>
                      </a:solidFill>
                      <a:prstDash val="solid"/>
                      <a:round/>
                      <a:headEnd type="none" w="med" len="med"/>
                      <a:tailEnd type="none" w="med" len="med"/>
                    </a:lnB>
                  </a:tcPr>
                </a:tc>
                <a:extLst>
                  <a:ext uri="{0D108BD9-81ED-4DB2-BD59-A6C34878D82A}">
                    <a16:rowId xmlns:a16="http://schemas.microsoft.com/office/drawing/2014/main" val="10001"/>
                  </a:ext>
                </a:extLst>
              </a:tr>
              <a:tr h="952868">
                <a:tc>
                  <a:txBody>
                    <a:bodyPr/>
                    <a:lstStyle/>
                    <a:p>
                      <a:r>
                        <a:rPr lang="en-US" sz="1300" b="0" i="0" dirty="0">
                          <a:solidFill>
                            <a:srgbClr val="1A4420"/>
                          </a:solidFill>
                          <a:latin typeface="Lexend Light" pitchFamily="2" charset="77"/>
                          <a:ea typeface="Verdana" panose="020B0604030504040204" pitchFamily="34" charset="0"/>
                          <a:cs typeface="Verdana" panose="020B0604030504040204" pitchFamily="34" charset="0"/>
                        </a:rPr>
                        <a:t>Results</a:t>
                      </a:r>
                    </a:p>
                  </a:txBody>
                  <a:tcPr marL="68580" marR="68580" marT="34290" marB="34290" anchor="ctr">
                    <a:lnT w="12700" cap="flat" cmpd="sng" algn="ctr">
                      <a:solidFill>
                        <a:srgbClr val="A1CD3A"/>
                      </a:solidFill>
                      <a:prstDash val="solid"/>
                      <a:round/>
                      <a:headEnd type="none" w="med" len="med"/>
                      <a:tailEnd type="none" w="med" len="med"/>
                    </a:lnT>
                    <a:lnB w="12700" cap="flat" cmpd="sng" algn="ctr">
                      <a:solidFill>
                        <a:srgbClr val="A1CD3A"/>
                      </a:solidFill>
                      <a:prstDash val="solid"/>
                      <a:round/>
                      <a:headEnd type="none" w="med" len="med"/>
                      <a:tailEnd type="none" w="med" len="med"/>
                    </a:lnB>
                  </a:tcPr>
                </a:tc>
                <a:tc>
                  <a:txBody>
                    <a:bodyPr/>
                    <a:lstStyle/>
                    <a:p>
                      <a:pPr marL="174625" marR="0" lvl="0" indent="-174625" algn="l" defTabSz="914400" rtl="0" eaLnBrk="1" fontAlgn="auto" latinLnBrk="0" hangingPunct="1">
                        <a:lnSpc>
                          <a:spcPct val="90000"/>
                        </a:lnSpc>
                        <a:spcBef>
                          <a:spcPts val="1200"/>
                        </a:spcBef>
                        <a:spcAft>
                          <a:spcPts val="0"/>
                        </a:spcAft>
                        <a:buClr>
                          <a:schemeClr val="tx1">
                            <a:lumMod val="60000"/>
                            <a:lumOff val="40000"/>
                          </a:schemeClr>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1A4420"/>
                          </a:solidFill>
                          <a:effectLst/>
                          <a:uLnTx/>
                          <a:uFillTx/>
                          <a:latin typeface="Lexend Light" pitchFamily="2" charset="77"/>
                          <a:ea typeface="Verdana" panose="020B0604030504040204" pitchFamily="34" charset="0"/>
                          <a:cs typeface="Verdana" panose="020B0604030504040204" pitchFamily="34" charset="0"/>
                        </a:rPr>
                        <a:t>Supporting info here</a:t>
                      </a:r>
                    </a:p>
                    <a:p>
                      <a:pPr marL="174625" marR="0" lvl="0" indent="-174625" algn="l" defTabSz="914400" rtl="0" eaLnBrk="1" fontAlgn="auto" latinLnBrk="0" hangingPunct="1">
                        <a:lnSpc>
                          <a:spcPct val="90000"/>
                        </a:lnSpc>
                        <a:spcBef>
                          <a:spcPts val="1200"/>
                        </a:spcBef>
                        <a:spcAft>
                          <a:spcPts val="0"/>
                        </a:spcAft>
                        <a:buClr>
                          <a:schemeClr val="tx1">
                            <a:lumMod val="60000"/>
                            <a:lumOff val="40000"/>
                          </a:schemeClr>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1A4420"/>
                          </a:solidFill>
                          <a:effectLst/>
                          <a:uLnTx/>
                          <a:uFillTx/>
                          <a:latin typeface="Lexend Light" pitchFamily="2" charset="77"/>
                          <a:ea typeface="Verdana" panose="020B0604030504040204" pitchFamily="34" charset="0"/>
                          <a:cs typeface="Verdana" panose="020B0604030504040204" pitchFamily="34" charset="0"/>
                        </a:rPr>
                        <a:t>Supporting info here</a:t>
                      </a:r>
                    </a:p>
                  </a:txBody>
                  <a:tcPr marL="68580" marR="68580" marT="34290" marB="34290" anchor="ctr">
                    <a:lnT w="12700" cap="flat" cmpd="sng" algn="ctr">
                      <a:solidFill>
                        <a:srgbClr val="A1CD3A"/>
                      </a:solidFill>
                      <a:prstDash val="solid"/>
                      <a:round/>
                      <a:headEnd type="none" w="med" len="med"/>
                      <a:tailEnd type="none" w="med" len="med"/>
                    </a:lnT>
                    <a:lnB w="12700" cap="flat" cmpd="sng" algn="ctr">
                      <a:solidFill>
                        <a:srgbClr val="A1CD3A"/>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5" name="TextBox 4">
            <a:extLst>
              <a:ext uri="{FF2B5EF4-FFF2-40B4-BE49-F238E27FC236}">
                <a16:creationId xmlns:a16="http://schemas.microsoft.com/office/drawing/2014/main" id="{EA32A714-9F8F-BFBE-E30A-D37E213A3036}"/>
              </a:ext>
            </a:extLst>
          </p:cNvPr>
          <p:cNvSpPr txBox="1"/>
          <p:nvPr/>
        </p:nvSpPr>
        <p:spPr>
          <a:xfrm>
            <a:off x="457200" y="342901"/>
            <a:ext cx="7188118" cy="685799"/>
          </a:xfrm>
          <a:prstGeom prst="rect">
            <a:avLst/>
          </a:prstGeom>
        </p:spPr>
        <p:txBody>
          <a:bodyPr vert="horz" lIns="0" tIns="0" rIns="0" bIns="0" rtlCol="0" anchor="ctr">
            <a:noAutofit/>
          </a:bodyPr>
          <a:lstStyle>
            <a:defPPr>
              <a:defRPr lang="en-US"/>
            </a:defPPr>
            <a:lvl1pPr>
              <a:lnSpc>
                <a:spcPct val="100000"/>
              </a:lnSpc>
              <a:spcBef>
                <a:spcPct val="0"/>
              </a:spcBef>
              <a:buNone/>
              <a:defRPr sz="3600">
                <a:ea typeface="+mj-lt"/>
                <a:cs typeface="+mj-lt"/>
              </a:defRPr>
            </a:lvl1pPr>
          </a:lstStyle>
          <a:p>
            <a:r>
              <a:rPr lang="en-US" sz="2700" dirty="0">
                <a:solidFill>
                  <a:srgbClr val="1A4420"/>
                </a:solidFill>
                <a:latin typeface="Sprouts Forager" pitchFamily="2" charset="0"/>
                <a:ea typeface="Verdana" panose="020B0604030504040204" pitchFamily="34" charset="0"/>
                <a:cs typeface="Verdana" panose="020B0604030504040204" pitchFamily="34" charset="0"/>
              </a:rPr>
              <a:t>Enter your headline here</a:t>
            </a:r>
          </a:p>
        </p:txBody>
      </p:sp>
      <p:sp>
        <p:nvSpPr>
          <p:cNvPr id="6" name="TextBox 5">
            <a:extLst>
              <a:ext uri="{FF2B5EF4-FFF2-40B4-BE49-F238E27FC236}">
                <a16:creationId xmlns:a16="http://schemas.microsoft.com/office/drawing/2014/main" id="{90043AB2-2A41-E1C8-5335-65FFFB1E62DD}"/>
              </a:ext>
            </a:extLst>
          </p:cNvPr>
          <p:cNvSpPr txBox="1"/>
          <p:nvPr/>
        </p:nvSpPr>
        <p:spPr>
          <a:xfrm>
            <a:off x="5942087" y="2860562"/>
            <a:ext cx="2228850" cy="285750"/>
          </a:xfrm>
          <a:prstGeom prst="rect">
            <a:avLst/>
          </a:prstGeom>
          <a:noFill/>
        </p:spPr>
        <p:txBody>
          <a:bodyPr wrap="square" lIns="0" tIns="0" rIns="0" bIns="0" rtlCol="0">
            <a:noAutofit/>
          </a:bodyPr>
          <a:lstStyle/>
          <a:p>
            <a:pPr algn="ctr"/>
            <a:r>
              <a:rPr lang="en-US" sz="1500" dirty="0">
                <a:solidFill>
                  <a:srgbClr val="A1CD3A"/>
                </a:solidFill>
                <a:latin typeface="Lexend Light" pitchFamily="2" charset="77"/>
                <a:ea typeface="Verdana" panose="020B0604030504040204" pitchFamily="34" charset="0"/>
                <a:cs typeface="Verdana" panose="020B0604030504040204" pitchFamily="34" charset="0"/>
              </a:rPr>
              <a:t>Supporting info here</a:t>
            </a:r>
          </a:p>
        </p:txBody>
      </p:sp>
      <p:sp>
        <p:nvSpPr>
          <p:cNvPr id="8" name="TextBox 7">
            <a:extLst>
              <a:ext uri="{FF2B5EF4-FFF2-40B4-BE49-F238E27FC236}">
                <a16:creationId xmlns:a16="http://schemas.microsoft.com/office/drawing/2014/main" id="{A298D1AC-F2A8-C0A1-03A3-E406E2C1F88A}"/>
              </a:ext>
            </a:extLst>
          </p:cNvPr>
          <p:cNvSpPr txBox="1"/>
          <p:nvPr/>
        </p:nvSpPr>
        <p:spPr>
          <a:xfrm>
            <a:off x="6084963" y="3259796"/>
            <a:ext cx="1943099" cy="1314450"/>
          </a:xfrm>
          <a:prstGeom prst="rect">
            <a:avLst/>
          </a:prstGeom>
          <a:noFill/>
        </p:spPr>
        <p:txBody>
          <a:bodyPr wrap="square" lIns="0" tIns="0" rIns="0" bIns="0" rtlCol="0" anchor="t" anchorCtr="1">
            <a:noAutofit/>
          </a:bodyPr>
          <a:lstStyle/>
          <a:p>
            <a:pPr marL="128588" indent="-128588">
              <a:spcAft>
                <a:spcPts val="900"/>
              </a:spcAft>
              <a:buClr>
                <a:schemeClr val="bg1"/>
              </a:buClr>
              <a:buFont typeface="Arial" panose="020B0604020202020204" pitchFamily="34" charset="0"/>
              <a:buChar char="•"/>
            </a:pPr>
            <a:r>
              <a:rPr lang="en-US" sz="1200" dirty="0">
                <a:solidFill>
                  <a:schemeClr val="bg1"/>
                </a:solidFill>
                <a:latin typeface="Lexend Light" pitchFamily="2" charset="77"/>
                <a:ea typeface="Verdana" panose="020B0604030504040204" pitchFamily="34" charset="0"/>
                <a:cs typeface="Verdana" panose="020B0604030504040204" pitchFamily="34" charset="0"/>
              </a:rPr>
              <a:t>Supporting info here</a:t>
            </a:r>
          </a:p>
          <a:p>
            <a:pPr marL="128588" indent="-128588">
              <a:spcAft>
                <a:spcPts val="900"/>
              </a:spcAft>
              <a:buClr>
                <a:schemeClr val="bg1"/>
              </a:buClr>
              <a:buFont typeface="Arial" panose="020B0604020202020204" pitchFamily="34" charset="0"/>
              <a:buChar char="•"/>
            </a:pPr>
            <a:r>
              <a:rPr lang="en-US" sz="1200" dirty="0">
                <a:solidFill>
                  <a:schemeClr val="bg1"/>
                </a:solidFill>
                <a:latin typeface="Lexend Light" pitchFamily="2" charset="77"/>
                <a:ea typeface="Verdana" panose="020B0604030504040204" pitchFamily="34" charset="0"/>
                <a:cs typeface="Verdana" panose="020B0604030504040204" pitchFamily="34" charset="0"/>
              </a:rPr>
              <a:t>Supporting info here</a:t>
            </a:r>
          </a:p>
        </p:txBody>
      </p:sp>
      <p:pic>
        <p:nvPicPr>
          <p:cNvPr id="2" name="Picture 1">
            <a:extLst>
              <a:ext uri="{FF2B5EF4-FFF2-40B4-BE49-F238E27FC236}">
                <a16:creationId xmlns:a16="http://schemas.microsoft.com/office/drawing/2014/main" id="{10519516-6B21-B56F-681C-27640D1A616A}"/>
              </a:ext>
            </a:extLst>
          </p:cNvPr>
          <p:cNvPicPr>
            <a:picLocks noChangeAspect="1"/>
          </p:cNvPicPr>
          <p:nvPr/>
        </p:nvPicPr>
        <p:blipFill>
          <a:blip r:embed="rId3"/>
          <a:stretch>
            <a:fillRect/>
          </a:stretch>
        </p:blipFill>
        <p:spPr>
          <a:xfrm>
            <a:off x="6043299" y="1795072"/>
            <a:ext cx="2026426" cy="524657"/>
          </a:xfrm>
          <a:prstGeom prst="rect">
            <a:avLst/>
          </a:prstGeom>
        </p:spPr>
      </p:pic>
    </p:spTree>
    <p:extLst>
      <p:ext uri="{BB962C8B-B14F-4D97-AF65-F5344CB8AC3E}">
        <p14:creationId xmlns:p14="http://schemas.microsoft.com/office/powerpoint/2010/main" val="115790779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6">
            <a:extLst>
              <a:ext uri="{FF2B5EF4-FFF2-40B4-BE49-F238E27FC236}">
                <a16:creationId xmlns:a16="http://schemas.microsoft.com/office/drawing/2014/main" id="{80787968-1BEA-3CED-A1F4-FD92DF493EFD}"/>
              </a:ext>
            </a:extLst>
          </p:cNvPr>
          <p:cNvGraphicFramePr>
            <a:graphicFrameLocks noGrp="1"/>
          </p:cNvGraphicFramePr>
          <p:nvPr>
            <p:extLst>
              <p:ext uri="{D42A27DB-BD31-4B8C-83A1-F6EECF244321}">
                <p14:modId xmlns:p14="http://schemas.microsoft.com/office/powerpoint/2010/main" val="153861038"/>
              </p:ext>
            </p:extLst>
          </p:nvPr>
        </p:nvGraphicFramePr>
        <p:xfrm>
          <a:off x="400050" y="1546146"/>
          <a:ext cx="8343900" cy="3083004"/>
        </p:xfrm>
        <a:graphic>
          <a:graphicData uri="http://schemas.openxmlformats.org/drawingml/2006/table">
            <a:tbl>
              <a:tblPr>
                <a:tableStyleId>{5940675A-B579-460E-94D1-54222C63F5DA}</a:tableStyleId>
              </a:tblPr>
              <a:tblGrid>
                <a:gridCol w="1371600">
                  <a:extLst>
                    <a:ext uri="{9D8B030D-6E8A-4147-A177-3AD203B41FA5}">
                      <a16:colId xmlns:a16="http://schemas.microsoft.com/office/drawing/2014/main" val="3481821774"/>
                    </a:ext>
                  </a:extLst>
                </a:gridCol>
                <a:gridCol w="2324100">
                  <a:extLst>
                    <a:ext uri="{9D8B030D-6E8A-4147-A177-3AD203B41FA5}">
                      <a16:colId xmlns:a16="http://schemas.microsoft.com/office/drawing/2014/main" val="3884592506"/>
                    </a:ext>
                  </a:extLst>
                </a:gridCol>
                <a:gridCol w="2324100">
                  <a:extLst>
                    <a:ext uri="{9D8B030D-6E8A-4147-A177-3AD203B41FA5}">
                      <a16:colId xmlns:a16="http://schemas.microsoft.com/office/drawing/2014/main" val="4086014084"/>
                    </a:ext>
                  </a:extLst>
                </a:gridCol>
                <a:gridCol w="2324100">
                  <a:extLst>
                    <a:ext uri="{9D8B030D-6E8A-4147-A177-3AD203B41FA5}">
                      <a16:colId xmlns:a16="http://schemas.microsoft.com/office/drawing/2014/main" val="93466106"/>
                    </a:ext>
                  </a:extLst>
                </a:gridCol>
              </a:tblGrid>
              <a:tr h="971550">
                <a:tc>
                  <a:txBody>
                    <a:bodyPr/>
                    <a:lstStyle/>
                    <a:p>
                      <a:endParaRPr lang="en-US" sz="1500" dirty="0">
                        <a:latin typeface="+mn-lt"/>
                      </a:endParaRPr>
                    </a:p>
                  </a:txBody>
                  <a:tcPr marL="68580" marR="68580" marT="34290" marB="137160">
                    <a:lnL w="12700" cmpd="sng">
                      <a:noFill/>
                    </a:lnL>
                    <a:lnR w="12700" cmpd="sng">
                      <a:noFill/>
                    </a:lnR>
                    <a:lnT w="12700" cmpd="sng">
                      <a:noFill/>
                    </a:lnT>
                    <a:lnB w="1270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0" i="0" dirty="0">
                          <a:solidFill>
                            <a:srgbClr val="007932"/>
                          </a:solidFill>
                          <a:latin typeface="Lexend Light" pitchFamily="2" charset="77"/>
                          <a:ea typeface="Verdana" panose="020B0604030504040204" pitchFamily="34" charset="0"/>
                          <a:cs typeface="Verdana" panose="020B0604030504040204" pitchFamily="34" charset="0"/>
                        </a:rPr>
                        <a:t>Text</a:t>
                      </a:r>
                    </a:p>
                  </a:txBody>
                  <a:tcPr marL="68580" marR="68580" marT="34290" marB="137160" anchor="b">
                    <a:lnL w="12700" cmpd="sng">
                      <a:noFill/>
                    </a:lnL>
                    <a:lnR w="12700" cmpd="sng">
                      <a:noFill/>
                    </a:lnR>
                    <a:lnT w="12700" cmpd="sng">
                      <a:noFill/>
                    </a:lnT>
                    <a:lnB w="1270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0" i="0" dirty="0">
                          <a:solidFill>
                            <a:srgbClr val="1A4420"/>
                          </a:solidFill>
                          <a:latin typeface="Lexend Light" pitchFamily="2" charset="77"/>
                          <a:ea typeface="Verdana" panose="020B0604030504040204" pitchFamily="34" charset="0"/>
                          <a:cs typeface="Verdana" panose="020B0604030504040204" pitchFamily="34" charset="0"/>
                        </a:rPr>
                        <a:t>Text</a:t>
                      </a:r>
                    </a:p>
                  </a:txBody>
                  <a:tcPr marL="68580" marR="68580" marT="34290" marB="137160" anchor="b">
                    <a:lnL w="12700" cmpd="sng">
                      <a:noFill/>
                    </a:lnL>
                    <a:lnR w="12700" cmpd="sng">
                      <a:noFill/>
                    </a:lnR>
                    <a:lnT w="12700" cmpd="sng">
                      <a:noFill/>
                    </a:lnT>
                    <a:lnB w="1270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0" i="0" dirty="0">
                          <a:solidFill>
                            <a:srgbClr val="A1CD3A"/>
                          </a:solidFill>
                          <a:latin typeface="Lexend Light" pitchFamily="2" charset="77"/>
                          <a:ea typeface="Verdana" panose="020B0604030504040204" pitchFamily="34" charset="0"/>
                          <a:cs typeface="Verdana" panose="020B0604030504040204" pitchFamily="34" charset="0"/>
                        </a:rPr>
                        <a:t>Text</a:t>
                      </a:r>
                    </a:p>
                  </a:txBody>
                  <a:tcPr marL="68580" marR="68580" marT="34290" marB="137160" anchor="b">
                    <a:lnL w="12700" cmpd="sng">
                      <a:noFill/>
                    </a:lnL>
                    <a:lnR w="12700" cmpd="sng">
                      <a:noFill/>
                    </a:lnR>
                    <a:lnT w="12700" cmpd="sng">
                      <a:noFill/>
                    </a:lnT>
                    <a:lnB w="1270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35652735"/>
                  </a:ext>
                </a:extLst>
              </a:tr>
              <a:tr h="914400">
                <a:tc>
                  <a:txBody>
                    <a:bodyPr/>
                    <a:lstStyle/>
                    <a:p>
                      <a:r>
                        <a:rPr lang="en-US" sz="1400" b="0" i="0" dirty="0">
                          <a:solidFill>
                            <a:srgbClr val="1A4420"/>
                          </a:solidFill>
                          <a:latin typeface="Lexend Light" pitchFamily="2" charset="77"/>
                          <a:ea typeface="Verdana" panose="020B0604030504040204" pitchFamily="34" charset="0"/>
                          <a:cs typeface="Verdana" panose="020B0604030504040204" pitchFamily="34" charset="0"/>
                        </a:rPr>
                        <a:t>Supporting info here</a:t>
                      </a:r>
                    </a:p>
                  </a:txBody>
                  <a:tcPr marL="68580" marR="68580" marT="137160" marB="34290">
                    <a:lnL w="12700" cmpd="sng">
                      <a:noFill/>
                    </a:lnL>
                    <a:lnR w="12700" cmpd="sng">
                      <a:noFill/>
                    </a:lnR>
                    <a:lnT w="12700" cap="flat" cmpd="sng" algn="ctr">
                      <a:solidFill>
                        <a:srgbClr val="B2B2B2"/>
                      </a:solidFill>
                      <a:prstDash val="solid"/>
                      <a:round/>
                      <a:headEnd type="none" w="med" len="med"/>
                      <a:tailEnd type="none" w="med" len="med"/>
                    </a:lnT>
                    <a:lnB w="12700" cap="flat" cmpd="sng" algn="ctr">
                      <a:solidFill>
                        <a:srgbClr val="ABABAB"/>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lnSpc>
                          <a:spcPct val="90000"/>
                        </a:lnSpc>
                        <a:spcAft>
                          <a:spcPts val="1200"/>
                        </a:spcAft>
                        <a:buFont typeface="Arial" panose="020B0604020202020204" pitchFamily="34" charset="0"/>
                        <a:buChar char="•"/>
                      </a:pPr>
                      <a:r>
                        <a:rPr lang="en-US" sz="1200" b="0" i="0" dirty="0">
                          <a:solidFill>
                            <a:srgbClr val="1A4420"/>
                          </a:solidFill>
                          <a:latin typeface="Lexend Light" pitchFamily="2" charset="77"/>
                          <a:ea typeface="Verdana" panose="020B0604030504040204" pitchFamily="34" charset="0"/>
                          <a:cs typeface="Verdana" panose="020B0604030504040204" pitchFamily="34" charset="0"/>
                        </a:rPr>
                        <a:t>Supporting info here</a:t>
                      </a:r>
                    </a:p>
                  </a:txBody>
                  <a:tcPr marL="68580" marR="68580" marT="137160" marB="34290">
                    <a:lnL w="12700" cmpd="sng">
                      <a:noFill/>
                    </a:lnL>
                    <a:lnR w="12700" cmpd="sng">
                      <a:noFill/>
                    </a:lnR>
                    <a:lnT w="12700" cap="flat" cmpd="sng" algn="ctr">
                      <a:solidFill>
                        <a:srgbClr val="B2B2B2"/>
                      </a:solidFill>
                      <a:prstDash val="solid"/>
                      <a:round/>
                      <a:headEnd type="none" w="med" len="med"/>
                      <a:tailEnd type="none" w="med" len="med"/>
                    </a:lnT>
                    <a:lnB w="12700" cap="flat" cmpd="sng" algn="ctr">
                      <a:solidFill>
                        <a:srgbClr val="ABABAB"/>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A4420"/>
                          </a:solidFill>
                          <a:effectLst/>
                          <a:uLnTx/>
                          <a:uFillTx/>
                          <a:latin typeface="Lexend Light" pitchFamily="2" charset="77"/>
                          <a:ea typeface="Verdana" panose="020B0604030504040204" pitchFamily="34" charset="0"/>
                          <a:cs typeface="Verdana" panose="020B0604030504040204" pitchFamily="34" charset="0"/>
                        </a:rPr>
                        <a:t>Supporting info here</a:t>
                      </a:r>
                    </a:p>
                  </a:txBody>
                  <a:tcPr marL="68580" marR="68580" marT="137160" marB="34290">
                    <a:lnL w="12700" cmpd="sng">
                      <a:noFill/>
                    </a:lnL>
                    <a:lnR w="12700" cmpd="sng">
                      <a:noFill/>
                    </a:lnR>
                    <a:lnT w="12700" cap="flat" cmpd="sng" algn="ctr">
                      <a:solidFill>
                        <a:srgbClr val="B2B2B2"/>
                      </a:solidFill>
                      <a:prstDash val="solid"/>
                      <a:round/>
                      <a:headEnd type="none" w="med" len="med"/>
                      <a:tailEnd type="none" w="med" len="med"/>
                    </a:lnT>
                    <a:lnB w="12700" cap="flat" cmpd="sng" algn="ctr">
                      <a:solidFill>
                        <a:srgbClr val="ABABAB"/>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A4420"/>
                          </a:solidFill>
                          <a:effectLst/>
                          <a:uLnTx/>
                          <a:uFillTx/>
                          <a:latin typeface="Lexend Light" pitchFamily="2" charset="77"/>
                          <a:ea typeface="Verdana" panose="020B0604030504040204" pitchFamily="34" charset="0"/>
                          <a:cs typeface="Verdana" panose="020B0604030504040204" pitchFamily="34" charset="0"/>
                        </a:rPr>
                        <a:t>Supporting info here</a:t>
                      </a:r>
                    </a:p>
                  </a:txBody>
                  <a:tcPr marL="68580" marR="68580" marT="137160" marB="34290">
                    <a:lnL w="12700" cmpd="sng">
                      <a:noFill/>
                    </a:lnL>
                    <a:lnR w="12700" cmpd="sng">
                      <a:noFill/>
                    </a:lnR>
                    <a:lnT w="12700" cap="flat" cmpd="sng" algn="ctr">
                      <a:solidFill>
                        <a:srgbClr val="B2B2B2"/>
                      </a:solidFill>
                      <a:prstDash val="solid"/>
                      <a:round/>
                      <a:headEnd type="none" w="med" len="med"/>
                      <a:tailEnd type="none" w="med" len="med"/>
                    </a:lnT>
                    <a:lnB w="12700" cap="flat" cmpd="sng" algn="ctr">
                      <a:solidFill>
                        <a:srgbClr val="ABABAB"/>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96671638"/>
                  </a:ext>
                </a:extLst>
              </a:tr>
              <a:tr h="1197054">
                <a:tc>
                  <a:txBody>
                    <a:bodyPr/>
                    <a:lstStyle/>
                    <a:p>
                      <a:r>
                        <a:rPr lang="en-US" sz="1400" b="0" i="0" dirty="0">
                          <a:solidFill>
                            <a:srgbClr val="1A4420"/>
                          </a:solidFill>
                          <a:latin typeface="Lexend Light" pitchFamily="2" charset="77"/>
                          <a:ea typeface="Verdana" panose="020B0604030504040204" pitchFamily="34" charset="0"/>
                          <a:cs typeface="Verdana" panose="020B0604030504040204" pitchFamily="34" charset="0"/>
                        </a:rPr>
                        <a:t>Supporting info here</a:t>
                      </a:r>
                    </a:p>
                  </a:txBody>
                  <a:tcPr marL="68580" marR="68580" marT="137160" marB="34290">
                    <a:lnL w="12700" cmpd="sng">
                      <a:noFill/>
                    </a:lnL>
                    <a:lnR w="12700" cmpd="sng">
                      <a:noFill/>
                    </a:lnR>
                    <a:lnT w="12700" cap="flat" cmpd="sng" algn="ctr">
                      <a:solidFill>
                        <a:srgbClr val="ABABAB"/>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171450" indent="-171450">
                        <a:lnSpc>
                          <a:spcPct val="90000"/>
                        </a:lnSpc>
                        <a:spcAft>
                          <a:spcPts val="1200"/>
                        </a:spcAft>
                        <a:buFont typeface="Arial" panose="020B0604020202020204" pitchFamily="34" charset="0"/>
                        <a:buChar char="•"/>
                      </a:pPr>
                      <a:r>
                        <a:rPr lang="en-US" sz="1200" b="0" i="0" dirty="0">
                          <a:solidFill>
                            <a:srgbClr val="1A4420"/>
                          </a:solidFill>
                          <a:latin typeface="Lexend Light" pitchFamily="2" charset="77"/>
                          <a:ea typeface="Verdana" panose="020B0604030504040204" pitchFamily="34" charset="0"/>
                          <a:cs typeface="Verdana" panose="020B0604030504040204" pitchFamily="34" charset="0"/>
                        </a:rPr>
                        <a:t>Supporting info here</a:t>
                      </a:r>
                    </a:p>
                  </a:txBody>
                  <a:tcPr marL="68580" marR="68580" marT="137160" marB="34290">
                    <a:lnL w="12700" cmpd="sng">
                      <a:noFill/>
                    </a:lnL>
                    <a:lnR w="12700" cmpd="sng">
                      <a:noFill/>
                    </a:lnR>
                    <a:lnT w="12700" cap="flat" cmpd="sng" algn="ctr">
                      <a:solidFill>
                        <a:srgbClr val="ABABAB"/>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171450" marR="0" lvl="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A4420"/>
                          </a:solidFill>
                          <a:effectLst/>
                          <a:uLnTx/>
                          <a:uFillTx/>
                          <a:latin typeface="Lexend Light" pitchFamily="2" charset="77"/>
                          <a:ea typeface="Verdana" panose="020B0604030504040204" pitchFamily="34" charset="0"/>
                          <a:cs typeface="Verdana" panose="020B0604030504040204" pitchFamily="34" charset="0"/>
                        </a:rPr>
                        <a:t>Supporting info here</a:t>
                      </a:r>
                    </a:p>
                  </a:txBody>
                  <a:tcPr marL="68580" marR="68580" marT="137160" marB="34290">
                    <a:lnL w="12700" cmpd="sng">
                      <a:noFill/>
                    </a:lnL>
                    <a:lnR w="12700" cmpd="sng">
                      <a:noFill/>
                    </a:lnR>
                    <a:lnT w="12700" cap="flat" cmpd="sng" algn="ctr">
                      <a:solidFill>
                        <a:srgbClr val="ABABAB"/>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171450" marR="0" lvl="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A4420"/>
                          </a:solidFill>
                          <a:effectLst/>
                          <a:uLnTx/>
                          <a:uFillTx/>
                          <a:latin typeface="Lexend Light" pitchFamily="2" charset="77"/>
                          <a:ea typeface="Verdana" panose="020B0604030504040204" pitchFamily="34" charset="0"/>
                          <a:cs typeface="Verdana" panose="020B0604030504040204" pitchFamily="34" charset="0"/>
                        </a:rPr>
                        <a:t>Supporting </a:t>
                      </a:r>
                      <a:r>
                        <a:rPr kumimoji="0" lang="en-US" sz="1200" b="0" i="0" u="none" strike="noStrike" kern="1200" cap="none" spc="0" normalizeH="0" baseline="0" noProof="0" dirty="0">
                          <a:ln>
                            <a:noFill/>
                          </a:ln>
                          <a:solidFill>
                            <a:srgbClr val="000000"/>
                          </a:solidFill>
                          <a:effectLst/>
                          <a:uLnTx/>
                          <a:uFillTx/>
                          <a:latin typeface="Lexend Light" pitchFamily="2" charset="77"/>
                          <a:ea typeface="Verdana" panose="020B0604030504040204" pitchFamily="34" charset="0"/>
                          <a:cs typeface="Verdana" panose="020B0604030504040204" pitchFamily="34" charset="0"/>
                        </a:rPr>
                        <a:t>info here</a:t>
                      </a:r>
                    </a:p>
                  </a:txBody>
                  <a:tcPr marL="68580" marR="68580" marT="137160" marB="34290">
                    <a:lnL w="12700" cmpd="sng">
                      <a:noFill/>
                    </a:lnL>
                    <a:lnR w="12700" cmpd="sng">
                      <a:noFill/>
                    </a:lnR>
                    <a:lnT w="12700" cap="flat" cmpd="sng" algn="ctr">
                      <a:solidFill>
                        <a:srgbClr val="ABABAB"/>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99151455"/>
                  </a:ext>
                </a:extLst>
              </a:tr>
            </a:tbl>
          </a:graphicData>
        </a:graphic>
      </p:graphicFrame>
      <p:sp>
        <p:nvSpPr>
          <p:cNvPr id="5" name="TextBox 4">
            <a:extLst>
              <a:ext uri="{FF2B5EF4-FFF2-40B4-BE49-F238E27FC236}">
                <a16:creationId xmlns:a16="http://schemas.microsoft.com/office/drawing/2014/main" id="{535A02C0-1AE7-1C76-053B-D288D98DDE28}"/>
              </a:ext>
            </a:extLst>
          </p:cNvPr>
          <p:cNvSpPr txBox="1"/>
          <p:nvPr/>
        </p:nvSpPr>
        <p:spPr>
          <a:xfrm>
            <a:off x="457200" y="342901"/>
            <a:ext cx="7188118" cy="685799"/>
          </a:xfrm>
          <a:prstGeom prst="rect">
            <a:avLst/>
          </a:prstGeom>
        </p:spPr>
        <p:txBody>
          <a:bodyPr vert="horz" lIns="0" tIns="0" rIns="0" bIns="0" rtlCol="0" anchor="ctr">
            <a:noAutofit/>
          </a:bodyPr>
          <a:lstStyle>
            <a:defPPr>
              <a:defRPr lang="en-US"/>
            </a:defPPr>
            <a:lvl1pPr>
              <a:lnSpc>
                <a:spcPct val="100000"/>
              </a:lnSpc>
              <a:spcBef>
                <a:spcPct val="0"/>
              </a:spcBef>
              <a:buNone/>
              <a:defRPr sz="3600">
                <a:ea typeface="+mj-lt"/>
                <a:cs typeface="+mj-lt"/>
              </a:defRPr>
            </a:lvl1pPr>
          </a:lstStyle>
          <a:p>
            <a:r>
              <a:rPr lang="en-US" sz="2400" dirty="0">
                <a:solidFill>
                  <a:srgbClr val="1A4420"/>
                </a:solidFill>
                <a:latin typeface="Lexend Light" pitchFamily="2" charset="77"/>
                <a:ea typeface="Verdana" panose="020B0604030504040204" pitchFamily="34" charset="0"/>
                <a:cs typeface="Verdana" panose="020B0604030504040204" pitchFamily="34" charset="0"/>
              </a:rPr>
              <a:t>Enter your headline here</a:t>
            </a:r>
          </a:p>
        </p:txBody>
      </p:sp>
      <p:pic>
        <p:nvPicPr>
          <p:cNvPr id="6" name="Picture 5">
            <a:extLst>
              <a:ext uri="{FF2B5EF4-FFF2-40B4-BE49-F238E27FC236}">
                <a16:creationId xmlns:a16="http://schemas.microsoft.com/office/drawing/2014/main" id="{56D7CF40-B3E2-14CE-1418-DB793D63BD8B}"/>
              </a:ext>
            </a:extLst>
          </p:cNvPr>
          <p:cNvPicPr>
            <a:picLocks noChangeAspect="1"/>
          </p:cNvPicPr>
          <p:nvPr/>
        </p:nvPicPr>
        <p:blipFill>
          <a:blip r:embed="rId3"/>
          <a:stretch>
            <a:fillRect/>
          </a:stretch>
        </p:blipFill>
        <p:spPr>
          <a:xfrm>
            <a:off x="7143750" y="1371600"/>
            <a:ext cx="858494" cy="547975"/>
          </a:xfrm>
          <a:prstGeom prst="rect">
            <a:avLst/>
          </a:prstGeom>
        </p:spPr>
      </p:pic>
      <p:pic>
        <p:nvPicPr>
          <p:cNvPr id="7" name="Picture 6">
            <a:extLst>
              <a:ext uri="{FF2B5EF4-FFF2-40B4-BE49-F238E27FC236}">
                <a16:creationId xmlns:a16="http://schemas.microsoft.com/office/drawing/2014/main" id="{2E2E5E66-B22D-ADBB-A9FF-134475F5308A}"/>
              </a:ext>
            </a:extLst>
          </p:cNvPr>
          <p:cNvPicPr>
            <a:picLocks noChangeAspect="1"/>
          </p:cNvPicPr>
          <p:nvPr/>
        </p:nvPicPr>
        <p:blipFill>
          <a:blip r:embed="rId4"/>
          <a:stretch>
            <a:fillRect/>
          </a:stretch>
        </p:blipFill>
        <p:spPr>
          <a:xfrm>
            <a:off x="2571750" y="1371600"/>
            <a:ext cx="684557" cy="594344"/>
          </a:xfrm>
          <a:prstGeom prst="rect">
            <a:avLst/>
          </a:prstGeom>
        </p:spPr>
      </p:pic>
      <p:pic>
        <p:nvPicPr>
          <p:cNvPr id="8" name="Picture 7">
            <a:extLst>
              <a:ext uri="{FF2B5EF4-FFF2-40B4-BE49-F238E27FC236}">
                <a16:creationId xmlns:a16="http://schemas.microsoft.com/office/drawing/2014/main" id="{E4AE5EB2-43D7-2A3A-41A5-205DB79A4076}"/>
              </a:ext>
            </a:extLst>
          </p:cNvPr>
          <p:cNvPicPr>
            <a:picLocks noChangeAspect="1"/>
          </p:cNvPicPr>
          <p:nvPr/>
        </p:nvPicPr>
        <p:blipFill>
          <a:blip r:embed="rId5"/>
          <a:stretch>
            <a:fillRect/>
          </a:stretch>
        </p:blipFill>
        <p:spPr>
          <a:xfrm>
            <a:off x="4972050" y="1306464"/>
            <a:ext cx="666750" cy="678246"/>
          </a:xfrm>
          <a:prstGeom prst="rect">
            <a:avLst/>
          </a:prstGeom>
        </p:spPr>
      </p:pic>
    </p:spTree>
    <p:extLst>
      <p:ext uri="{BB962C8B-B14F-4D97-AF65-F5344CB8AC3E}">
        <p14:creationId xmlns:p14="http://schemas.microsoft.com/office/powerpoint/2010/main" val="42967206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0E920-1D39-DB15-2E8E-417EDF7C9FD3}"/>
            </a:ext>
          </a:extLst>
        </p:cNvPr>
        <p:cNvGrpSpPr/>
        <p:nvPr/>
      </p:nvGrpSpPr>
      <p:grpSpPr>
        <a:xfrm>
          <a:off x="0" y="0"/>
          <a:ext cx="0" cy="0"/>
          <a:chOff x="0" y="0"/>
          <a:chExt cx="0" cy="0"/>
        </a:xfrm>
      </p:grpSpPr>
      <p:graphicFrame>
        <p:nvGraphicFramePr>
          <p:cNvPr id="3" name="Table 6">
            <a:extLst>
              <a:ext uri="{FF2B5EF4-FFF2-40B4-BE49-F238E27FC236}">
                <a16:creationId xmlns:a16="http://schemas.microsoft.com/office/drawing/2014/main" id="{884F5945-1F03-4306-97DB-4BF5299EF0F9}"/>
              </a:ext>
            </a:extLst>
          </p:cNvPr>
          <p:cNvGraphicFramePr>
            <a:graphicFrameLocks noGrp="1"/>
          </p:cNvGraphicFramePr>
          <p:nvPr/>
        </p:nvGraphicFramePr>
        <p:xfrm>
          <a:off x="400050" y="1546146"/>
          <a:ext cx="8343900" cy="3083004"/>
        </p:xfrm>
        <a:graphic>
          <a:graphicData uri="http://schemas.openxmlformats.org/drawingml/2006/table">
            <a:tbl>
              <a:tblPr>
                <a:tableStyleId>{5940675A-B579-460E-94D1-54222C63F5DA}</a:tableStyleId>
              </a:tblPr>
              <a:tblGrid>
                <a:gridCol w="1371600">
                  <a:extLst>
                    <a:ext uri="{9D8B030D-6E8A-4147-A177-3AD203B41FA5}">
                      <a16:colId xmlns:a16="http://schemas.microsoft.com/office/drawing/2014/main" val="3481821774"/>
                    </a:ext>
                  </a:extLst>
                </a:gridCol>
                <a:gridCol w="2324100">
                  <a:extLst>
                    <a:ext uri="{9D8B030D-6E8A-4147-A177-3AD203B41FA5}">
                      <a16:colId xmlns:a16="http://schemas.microsoft.com/office/drawing/2014/main" val="3884592506"/>
                    </a:ext>
                  </a:extLst>
                </a:gridCol>
                <a:gridCol w="2324100">
                  <a:extLst>
                    <a:ext uri="{9D8B030D-6E8A-4147-A177-3AD203B41FA5}">
                      <a16:colId xmlns:a16="http://schemas.microsoft.com/office/drawing/2014/main" val="4086014084"/>
                    </a:ext>
                  </a:extLst>
                </a:gridCol>
                <a:gridCol w="2324100">
                  <a:extLst>
                    <a:ext uri="{9D8B030D-6E8A-4147-A177-3AD203B41FA5}">
                      <a16:colId xmlns:a16="http://schemas.microsoft.com/office/drawing/2014/main" val="93466106"/>
                    </a:ext>
                  </a:extLst>
                </a:gridCol>
              </a:tblGrid>
              <a:tr h="971550">
                <a:tc>
                  <a:txBody>
                    <a:bodyPr/>
                    <a:lstStyle/>
                    <a:p>
                      <a:endParaRPr lang="en-US" sz="1500" dirty="0">
                        <a:latin typeface="+mn-lt"/>
                      </a:endParaRPr>
                    </a:p>
                  </a:txBody>
                  <a:tcPr marL="68580" marR="68580" marT="34290" marB="137160">
                    <a:lnL w="12700" cmpd="sng">
                      <a:noFill/>
                    </a:lnL>
                    <a:lnR w="12700" cmpd="sng">
                      <a:noFill/>
                    </a:lnR>
                    <a:lnT w="12700" cmpd="sng">
                      <a:noFill/>
                    </a:lnT>
                    <a:lnB w="1270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0" i="0" dirty="0">
                          <a:solidFill>
                            <a:srgbClr val="007932"/>
                          </a:solidFill>
                          <a:latin typeface="Lexend Light" pitchFamily="2" charset="77"/>
                          <a:ea typeface="Verdana" panose="020B0604030504040204" pitchFamily="34" charset="0"/>
                          <a:cs typeface="Verdana" panose="020B0604030504040204" pitchFamily="34" charset="0"/>
                        </a:rPr>
                        <a:t>Text</a:t>
                      </a:r>
                    </a:p>
                  </a:txBody>
                  <a:tcPr marL="68580" marR="68580" marT="34290" marB="137160" anchor="b">
                    <a:lnL w="12700" cmpd="sng">
                      <a:noFill/>
                    </a:lnL>
                    <a:lnR w="12700" cmpd="sng">
                      <a:noFill/>
                    </a:lnR>
                    <a:lnT w="12700" cmpd="sng">
                      <a:noFill/>
                    </a:lnT>
                    <a:lnB w="1270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0" i="0" dirty="0">
                          <a:solidFill>
                            <a:srgbClr val="1A4420"/>
                          </a:solidFill>
                          <a:latin typeface="Lexend Light" pitchFamily="2" charset="77"/>
                          <a:ea typeface="Verdana" panose="020B0604030504040204" pitchFamily="34" charset="0"/>
                          <a:cs typeface="Verdana" panose="020B0604030504040204" pitchFamily="34" charset="0"/>
                        </a:rPr>
                        <a:t>Text</a:t>
                      </a:r>
                    </a:p>
                  </a:txBody>
                  <a:tcPr marL="68580" marR="68580" marT="34290" marB="137160" anchor="b">
                    <a:lnL w="12700" cmpd="sng">
                      <a:noFill/>
                    </a:lnL>
                    <a:lnR w="12700" cmpd="sng">
                      <a:noFill/>
                    </a:lnR>
                    <a:lnT w="12700" cmpd="sng">
                      <a:noFill/>
                    </a:lnT>
                    <a:lnB w="1270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0" i="0" dirty="0">
                          <a:solidFill>
                            <a:srgbClr val="A1CD3A"/>
                          </a:solidFill>
                          <a:latin typeface="Lexend Light" pitchFamily="2" charset="77"/>
                          <a:ea typeface="Verdana" panose="020B0604030504040204" pitchFamily="34" charset="0"/>
                          <a:cs typeface="Verdana" panose="020B0604030504040204" pitchFamily="34" charset="0"/>
                        </a:rPr>
                        <a:t>Text</a:t>
                      </a:r>
                    </a:p>
                  </a:txBody>
                  <a:tcPr marL="68580" marR="68580" marT="34290" marB="137160" anchor="b">
                    <a:lnL w="12700" cmpd="sng">
                      <a:noFill/>
                    </a:lnL>
                    <a:lnR w="12700" cmpd="sng">
                      <a:noFill/>
                    </a:lnR>
                    <a:lnT w="12700" cmpd="sng">
                      <a:noFill/>
                    </a:lnT>
                    <a:lnB w="1270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35652735"/>
                  </a:ext>
                </a:extLst>
              </a:tr>
              <a:tr h="914400">
                <a:tc>
                  <a:txBody>
                    <a:bodyPr/>
                    <a:lstStyle/>
                    <a:p>
                      <a:r>
                        <a:rPr lang="en-US" sz="1400" b="0" i="0" dirty="0">
                          <a:solidFill>
                            <a:srgbClr val="1A4420"/>
                          </a:solidFill>
                          <a:latin typeface="Lexend Light" pitchFamily="2" charset="77"/>
                          <a:ea typeface="Verdana" panose="020B0604030504040204" pitchFamily="34" charset="0"/>
                          <a:cs typeface="Verdana" panose="020B0604030504040204" pitchFamily="34" charset="0"/>
                        </a:rPr>
                        <a:t>Supporting info here</a:t>
                      </a:r>
                    </a:p>
                  </a:txBody>
                  <a:tcPr marL="68580" marR="68580" marT="137160" marB="34290">
                    <a:lnL w="12700" cmpd="sng">
                      <a:noFill/>
                    </a:lnL>
                    <a:lnR w="12700" cmpd="sng">
                      <a:noFill/>
                    </a:lnR>
                    <a:lnT w="12700" cap="flat" cmpd="sng" algn="ctr">
                      <a:solidFill>
                        <a:srgbClr val="B2B2B2"/>
                      </a:solidFill>
                      <a:prstDash val="solid"/>
                      <a:round/>
                      <a:headEnd type="none" w="med" len="med"/>
                      <a:tailEnd type="none" w="med" len="med"/>
                    </a:lnT>
                    <a:lnB w="12700" cap="flat" cmpd="sng" algn="ctr">
                      <a:solidFill>
                        <a:srgbClr val="ABABAB"/>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lnSpc>
                          <a:spcPct val="90000"/>
                        </a:lnSpc>
                        <a:spcAft>
                          <a:spcPts val="1200"/>
                        </a:spcAft>
                        <a:buFont typeface="Arial" panose="020B0604020202020204" pitchFamily="34" charset="0"/>
                        <a:buChar char="•"/>
                      </a:pPr>
                      <a:r>
                        <a:rPr lang="en-US" sz="1200" b="0" i="0" dirty="0">
                          <a:solidFill>
                            <a:srgbClr val="1A4420"/>
                          </a:solidFill>
                          <a:latin typeface="Lexend Light" pitchFamily="2" charset="77"/>
                          <a:ea typeface="Verdana" panose="020B0604030504040204" pitchFamily="34" charset="0"/>
                          <a:cs typeface="Verdana" panose="020B0604030504040204" pitchFamily="34" charset="0"/>
                        </a:rPr>
                        <a:t>Supporting info here</a:t>
                      </a:r>
                    </a:p>
                  </a:txBody>
                  <a:tcPr marL="68580" marR="68580" marT="137160" marB="34290">
                    <a:lnL w="12700" cmpd="sng">
                      <a:noFill/>
                    </a:lnL>
                    <a:lnR w="12700" cmpd="sng">
                      <a:noFill/>
                    </a:lnR>
                    <a:lnT w="12700" cap="flat" cmpd="sng" algn="ctr">
                      <a:solidFill>
                        <a:srgbClr val="B2B2B2"/>
                      </a:solidFill>
                      <a:prstDash val="solid"/>
                      <a:round/>
                      <a:headEnd type="none" w="med" len="med"/>
                      <a:tailEnd type="none" w="med" len="med"/>
                    </a:lnT>
                    <a:lnB w="12700" cap="flat" cmpd="sng" algn="ctr">
                      <a:solidFill>
                        <a:srgbClr val="ABABAB"/>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A4420"/>
                          </a:solidFill>
                          <a:effectLst/>
                          <a:uLnTx/>
                          <a:uFillTx/>
                          <a:latin typeface="Lexend Light" pitchFamily="2" charset="77"/>
                          <a:ea typeface="Verdana" panose="020B0604030504040204" pitchFamily="34" charset="0"/>
                          <a:cs typeface="Verdana" panose="020B0604030504040204" pitchFamily="34" charset="0"/>
                        </a:rPr>
                        <a:t>Supporting info here</a:t>
                      </a:r>
                    </a:p>
                  </a:txBody>
                  <a:tcPr marL="68580" marR="68580" marT="137160" marB="34290">
                    <a:lnL w="12700" cmpd="sng">
                      <a:noFill/>
                    </a:lnL>
                    <a:lnR w="12700" cmpd="sng">
                      <a:noFill/>
                    </a:lnR>
                    <a:lnT w="12700" cap="flat" cmpd="sng" algn="ctr">
                      <a:solidFill>
                        <a:srgbClr val="B2B2B2"/>
                      </a:solidFill>
                      <a:prstDash val="solid"/>
                      <a:round/>
                      <a:headEnd type="none" w="med" len="med"/>
                      <a:tailEnd type="none" w="med" len="med"/>
                    </a:lnT>
                    <a:lnB w="12700" cap="flat" cmpd="sng" algn="ctr">
                      <a:solidFill>
                        <a:srgbClr val="ABABAB"/>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A4420"/>
                          </a:solidFill>
                          <a:effectLst/>
                          <a:uLnTx/>
                          <a:uFillTx/>
                          <a:latin typeface="Lexend Light" pitchFamily="2" charset="77"/>
                          <a:ea typeface="Verdana" panose="020B0604030504040204" pitchFamily="34" charset="0"/>
                          <a:cs typeface="Verdana" panose="020B0604030504040204" pitchFamily="34" charset="0"/>
                        </a:rPr>
                        <a:t>Supporting info here</a:t>
                      </a:r>
                    </a:p>
                  </a:txBody>
                  <a:tcPr marL="68580" marR="68580" marT="137160" marB="34290">
                    <a:lnL w="12700" cmpd="sng">
                      <a:noFill/>
                    </a:lnL>
                    <a:lnR w="12700" cmpd="sng">
                      <a:noFill/>
                    </a:lnR>
                    <a:lnT w="12700" cap="flat" cmpd="sng" algn="ctr">
                      <a:solidFill>
                        <a:srgbClr val="B2B2B2"/>
                      </a:solidFill>
                      <a:prstDash val="solid"/>
                      <a:round/>
                      <a:headEnd type="none" w="med" len="med"/>
                      <a:tailEnd type="none" w="med" len="med"/>
                    </a:lnT>
                    <a:lnB w="12700" cap="flat" cmpd="sng" algn="ctr">
                      <a:solidFill>
                        <a:srgbClr val="ABABAB"/>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96671638"/>
                  </a:ext>
                </a:extLst>
              </a:tr>
              <a:tr h="1197054">
                <a:tc>
                  <a:txBody>
                    <a:bodyPr/>
                    <a:lstStyle/>
                    <a:p>
                      <a:r>
                        <a:rPr lang="en-US" sz="1400" b="0" i="0" dirty="0">
                          <a:solidFill>
                            <a:srgbClr val="1A4420"/>
                          </a:solidFill>
                          <a:latin typeface="Lexend Light" pitchFamily="2" charset="77"/>
                          <a:ea typeface="Verdana" panose="020B0604030504040204" pitchFamily="34" charset="0"/>
                          <a:cs typeface="Verdana" panose="020B0604030504040204" pitchFamily="34" charset="0"/>
                        </a:rPr>
                        <a:t>Supporting info here</a:t>
                      </a:r>
                    </a:p>
                  </a:txBody>
                  <a:tcPr marL="68580" marR="68580" marT="137160" marB="34290">
                    <a:lnL w="12700" cmpd="sng">
                      <a:noFill/>
                    </a:lnL>
                    <a:lnR w="12700" cmpd="sng">
                      <a:noFill/>
                    </a:lnR>
                    <a:lnT w="12700" cap="flat" cmpd="sng" algn="ctr">
                      <a:solidFill>
                        <a:srgbClr val="ABABAB"/>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171450" indent="-171450">
                        <a:lnSpc>
                          <a:spcPct val="90000"/>
                        </a:lnSpc>
                        <a:spcAft>
                          <a:spcPts val="1200"/>
                        </a:spcAft>
                        <a:buFont typeface="Arial" panose="020B0604020202020204" pitchFamily="34" charset="0"/>
                        <a:buChar char="•"/>
                      </a:pPr>
                      <a:r>
                        <a:rPr lang="en-US" sz="1200" b="0" i="0" dirty="0">
                          <a:solidFill>
                            <a:srgbClr val="1A4420"/>
                          </a:solidFill>
                          <a:latin typeface="Lexend Light" pitchFamily="2" charset="77"/>
                          <a:ea typeface="Verdana" panose="020B0604030504040204" pitchFamily="34" charset="0"/>
                          <a:cs typeface="Verdana" panose="020B0604030504040204" pitchFamily="34" charset="0"/>
                        </a:rPr>
                        <a:t>Supporting info here</a:t>
                      </a:r>
                    </a:p>
                  </a:txBody>
                  <a:tcPr marL="68580" marR="68580" marT="137160" marB="34290">
                    <a:lnL w="12700" cmpd="sng">
                      <a:noFill/>
                    </a:lnL>
                    <a:lnR w="12700" cmpd="sng">
                      <a:noFill/>
                    </a:lnR>
                    <a:lnT w="12700" cap="flat" cmpd="sng" algn="ctr">
                      <a:solidFill>
                        <a:srgbClr val="ABABAB"/>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171450" marR="0" lvl="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A4420"/>
                          </a:solidFill>
                          <a:effectLst/>
                          <a:uLnTx/>
                          <a:uFillTx/>
                          <a:latin typeface="Lexend Light" pitchFamily="2" charset="77"/>
                          <a:ea typeface="Verdana" panose="020B0604030504040204" pitchFamily="34" charset="0"/>
                          <a:cs typeface="Verdana" panose="020B0604030504040204" pitchFamily="34" charset="0"/>
                        </a:rPr>
                        <a:t>Supporting info here</a:t>
                      </a:r>
                    </a:p>
                  </a:txBody>
                  <a:tcPr marL="68580" marR="68580" marT="137160" marB="34290">
                    <a:lnL w="12700" cmpd="sng">
                      <a:noFill/>
                    </a:lnL>
                    <a:lnR w="12700" cmpd="sng">
                      <a:noFill/>
                    </a:lnR>
                    <a:lnT w="12700" cap="flat" cmpd="sng" algn="ctr">
                      <a:solidFill>
                        <a:srgbClr val="ABABAB"/>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171450" marR="0" lvl="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A4420"/>
                          </a:solidFill>
                          <a:effectLst/>
                          <a:uLnTx/>
                          <a:uFillTx/>
                          <a:latin typeface="Lexend Light" pitchFamily="2" charset="77"/>
                          <a:ea typeface="Verdana" panose="020B0604030504040204" pitchFamily="34" charset="0"/>
                          <a:cs typeface="Verdana" panose="020B0604030504040204" pitchFamily="34" charset="0"/>
                        </a:rPr>
                        <a:t>Supporting </a:t>
                      </a:r>
                      <a:r>
                        <a:rPr kumimoji="0" lang="en-US" sz="1200" b="0" i="0" u="none" strike="noStrike" kern="1200" cap="none" spc="0" normalizeH="0" baseline="0" noProof="0" dirty="0">
                          <a:ln>
                            <a:noFill/>
                          </a:ln>
                          <a:solidFill>
                            <a:srgbClr val="000000"/>
                          </a:solidFill>
                          <a:effectLst/>
                          <a:uLnTx/>
                          <a:uFillTx/>
                          <a:latin typeface="Lexend Light" pitchFamily="2" charset="77"/>
                          <a:ea typeface="Verdana" panose="020B0604030504040204" pitchFamily="34" charset="0"/>
                          <a:cs typeface="Verdana" panose="020B0604030504040204" pitchFamily="34" charset="0"/>
                        </a:rPr>
                        <a:t>info here</a:t>
                      </a:r>
                    </a:p>
                  </a:txBody>
                  <a:tcPr marL="68580" marR="68580" marT="137160" marB="34290">
                    <a:lnL w="12700" cmpd="sng">
                      <a:noFill/>
                    </a:lnL>
                    <a:lnR w="12700" cmpd="sng">
                      <a:noFill/>
                    </a:lnR>
                    <a:lnT w="12700" cap="flat" cmpd="sng" algn="ctr">
                      <a:solidFill>
                        <a:srgbClr val="ABABAB"/>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99151455"/>
                  </a:ext>
                </a:extLst>
              </a:tr>
            </a:tbl>
          </a:graphicData>
        </a:graphic>
      </p:graphicFrame>
      <p:sp>
        <p:nvSpPr>
          <p:cNvPr id="5" name="TextBox 4">
            <a:extLst>
              <a:ext uri="{FF2B5EF4-FFF2-40B4-BE49-F238E27FC236}">
                <a16:creationId xmlns:a16="http://schemas.microsoft.com/office/drawing/2014/main" id="{C7FC08AA-D702-95B8-79BB-B8D65EA13ADB}"/>
              </a:ext>
            </a:extLst>
          </p:cNvPr>
          <p:cNvSpPr txBox="1"/>
          <p:nvPr/>
        </p:nvSpPr>
        <p:spPr>
          <a:xfrm>
            <a:off x="457200" y="342901"/>
            <a:ext cx="7188118" cy="685799"/>
          </a:xfrm>
          <a:prstGeom prst="rect">
            <a:avLst/>
          </a:prstGeom>
        </p:spPr>
        <p:txBody>
          <a:bodyPr vert="horz" lIns="0" tIns="0" rIns="0" bIns="0" rtlCol="0" anchor="ctr">
            <a:noAutofit/>
          </a:bodyPr>
          <a:lstStyle>
            <a:defPPr>
              <a:defRPr lang="en-US"/>
            </a:defPPr>
            <a:lvl1pPr>
              <a:lnSpc>
                <a:spcPct val="100000"/>
              </a:lnSpc>
              <a:spcBef>
                <a:spcPct val="0"/>
              </a:spcBef>
              <a:buNone/>
              <a:defRPr sz="3600">
                <a:ea typeface="+mj-lt"/>
                <a:cs typeface="+mj-lt"/>
              </a:defRPr>
            </a:lvl1pPr>
          </a:lstStyle>
          <a:p>
            <a:r>
              <a:rPr lang="en-US" sz="2700" dirty="0">
                <a:solidFill>
                  <a:srgbClr val="1A4420"/>
                </a:solidFill>
                <a:latin typeface="Sprouts Forager" pitchFamily="2" charset="0"/>
                <a:ea typeface="Verdana" panose="020B0604030504040204" pitchFamily="34" charset="0"/>
                <a:cs typeface="Verdana" panose="020B0604030504040204" pitchFamily="34" charset="0"/>
              </a:rPr>
              <a:t>Enter your headline here</a:t>
            </a:r>
          </a:p>
        </p:txBody>
      </p:sp>
      <p:pic>
        <p:nvPicPr>
          <p:cNvPr id="6" name="Picture 5">
            <a:extLst>
              <a:ext uri="{FF2B5EF4-FFF2-40B4-BE49-F238E27FC236}">
                <a16:creationId xmlns:a16="http://schemas.microsoft.com/office/drawing/2014/main" id="{3D2422AA-7D44-7348-D1D5-3BD4ED1EB9FF}"/>
              </a:ext>
            </a:extLst>
          </p:cNvPr>
          <p:cNvPicPr>
            <a:picLocks noChangeAspect="1"/>
          </p:cNvPicPr>
          <p:nvPr/>
        </p:nvPicPr>
        <p:blipFill>
          <a:blip r:embed="rId3"/>
          <a:stretch>
            <a:fillRect/>
          </a:stretch>
        </p:blipFill>
        <p:spPr>
          <a:xfrm>
            <a:off x="7143750" y="1371600"/>
            <a:ext cx="858494" cy="547975"/>
          </a:xfrm>
          <a:prstGeom prst="rect">
            <a:avLst/>
          </a:prstGeom>
        </p:spPr>
      </p:pic>
      <p:pic>
        <p:nvPicPr>
          <p:cNvPr id="7" name="Picture 6">
            <a:extLst>
              <a:ext uri="{FF2B5EF4-FFF2-40B4-BE49-F238E27FC236}">
                <a16:creationId xmlns:a16="http://schemas.microsoft.com/office/drawing/2014/main" id="{6587AFEA-E702-63DD-DF5C-2DA4A8BC7201}"/>
              </a:ext>
            </a:extLst>
          </p:cNvPr>
          <p:cNvPicPr>
            <a:picLocks noChangeAspect="1"/>
          </p:cNvPicPr>
          <p:nvPr/>
        </p:nvPicPr>
        <p:blipFill>
          <a:blip r:embed="rId4"/>
          <a:stretch>
            <a:fillRect/>
          </a:stretch>
        </p:blipFill>
        <p:spPr>
          <a:xfrm>
            <a:off x="2571750" y="1371600"/>
            <a:ext cx="684557" cy="594344"/>
          </a:xfrm>
          <a:prstGeom prst="rect">
            <a:avLst/>
          </a:prstGeom>
        </p:spPr>
      </p:pic>
      <p:pic>
        <p:nvPicPr>
          <p:cNvPr id="8" name="Picture 7">
            <a:extLst>
              <a:ext uri="{FF2B5EF4-FFF2-40B4-BE49-F238E27FC236}">
                <a16:creationId xmlns:a16="http://schemas.microsoft.com/office/drawing/2014/main" id="{C02C0D91-CAA4-083F-4574-70B1B14E934B}"/>
              </a:ext>
            </a:extLst>
          </p:cNvPr>
          <p:cNvPicPr>
            <a:picLocks noChangeAspect="1"/>
          </p:cNvPicPr>
          <p:nvPr/>
        </p:nvPicPr>
        <p:blipFill>
          <a:blip r:embed="rId5"/>
          <a:stretch>
            <a:fillRect/>
          </a:stretch>
        </p:blipFill>
        <p:spPr>
          <a:xfrm>
            <a:off x="4972050" y="1306464"/>
            <a:ext cx="666750" cy="678246"/>
          </a:xfrm>
          <a:prstGeom prst="rect">
            <a:avLst/>
          </a:prstGeom>
        </p:spPr>
      </p:pic>
    </p:spTree>
    <p:extLst>
      <p:ext uri="{BB962C8B-B14F-4D97-AF65-F5344CB8AC3E}">
        <p14:creationId xmlns:p14="http://schemas.microsoft.com/office/powerpoint/2010/main" val="32553496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36B38085-2A52-DDFE-4CAE-C0B92841D17D}"/>
              </a:ext>
            </a:extLst>
          </p:cNvPr>
          <p:cNvCxnSpPr>
            <a:cxnSpLocks/>
          </p:cNvCxnSpPr>
          <p:nvPr/>
        </p:nvCxnSpPr>
        <p:spPr>
          <a:xfrm>
            <a:off x="0" y="2106386"/>
            <a:ext cx="9151144" cy="0"/>
          </a:xfrm>
          <a:prstGeom prst="line">
            <a:avLst/>
          </a:prstGeom>
          <a:ln w="34925">
            <a:solidFill>
              <a:srgbClr val="A1CD3A"/>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220F675-17BD-D814-769F-A32F7CBFD8F5}"/>
              </a:ext>
            </a:extLst>
          </p:cNvPr>
          <p:cNvSpPr txBox="1"/>
          <p:nvPr/>
        </p:nvSpPr>
        <p:spPr>
          <a:xfrm>
            <a:off x="485401" y="2563586"/>
            <a:ext cx="1851660" cy="342900"/>
          </a:xfrm>
          <a:prstGeom prst="rect">
            <a:avLst/>
          </a:prstGeom>
          <a:noFill/>
        </p:spPr>
        <p:txBody>
          <a:bodyPr wrap="square" lIns="0" tIns="0" rIns="0" bIns="0" rtlCol="0">
            <a:noAutofit/>
          </a:bodyPr>
          <a:lstStyle/>
          <a:p>
            <a:pPr algn="ctr"/>
            <a:r>
              <a:rPr lang="en-US" sz="1800" dirty="0">
                <a:solidFill>
                  <a:srgbClr val="1A4420"/>
                </a:solidFill>
                <a:latin typeface="Lexend Light" pitchFamily="2" charset="77"/>
                <a:ea typeface="Verdana" panose="020B0604030504040204" pitchFamily="34" charset="0"/>
                <a:cs typeface="Verdana" panose="020B0604030504040204" pitchFamily="34" charset="0"/>
              </a:rPr>
              <a:t>Text</a:t>
            </a:r>
          </a:p>
        </p:txBody>
      </p:sp>
      <p:sp>
        <p:nvSpPr>
          <p:cNvPr id="12" name="TextBox 11">
            <a:extLst>
              <a:ext uri="{FF2B5EF4-FFF2-40B4-BE49-F238E27FC236}">
                <a16:creationId xmlns:a16="http://schemas.microsoft.com/office/drawing/2014/main" id="{9695348C-853B-572E-53FD-5F96A56CEEC2}"/>
              </a:ext>
            </a:extLst>
          </p:cNvPr>
          <p:cNvSpPr txBox="1"/>
          <p:nvPr/>
        </p:nvSpPr>
        <p:spPr>
          <a:xfrm>
            <a:off x="485401" y="2971800"/>
            <a:ext cx="1851660" cy="342900"/>
          </a:xfrm>
          <a:prstGeom prst="rect">
            <a:avLst/>
          </a:prstGeom>
          <a:noFill/>
        </p:spPr>
        <p:txBody>
          <a:bodyPr wrap="square" lIns="0" tIns="0" rIns="0" bIns="0" rtlCol="0">
            <a:noAutofit/>
          </a:bodyPr>
          <a:lstStyle/>
          <a:p>
            <a:pPr algn="ctr"/>
            <a:r>
              <a:rPr lang="en-US" sz="1200"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sp>
        <p:nvSpPr>
          <p:cNvPr id="17" name="Oval 16">
            <a:extLst>
              <a:ext uri="{FF2B5EF4-FFF2-40B4-BE49-F238E27FC236}">
                <a16:creationId xmlns:a16="http://schemas.microsoft.com/office/drawing/2014/main" id="{982DAA1B-01D2-E8DF-E658-059B12531B61}"/>
              </a:ext>
            </a:extLst>
          </p:cNvPr>
          <p:cNvSpPr/>
          <p:nvPr/>
        </p:nvSpPr>
        <p:spPr>
          <a:xfrm>
            <a:off x="1144531" y="1846675"/>
            <a:ext cx="533399" cy="533397"/>
          </a:xfrm>
          <a:prstGeom prst="ellipse">
            <a:avLst/>
          </a:prstGeom>
          <a:solidFill>
            <a:srgbClr val="00793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800" dirty="0"/>
              <a:t>1</a:t>
            </a:r>
          </a:p>
        </p:txBody>
      </p:sp>
      <p:sp>
        <p:nvSpPr>
          <p:cNvPr id="13" name="TextBox 12">
            <a:extLst>
              <a:ext uri="{FF2B5EF4-FFF2-40B4-BE49-F238E27FC236}">
                <a16:creationId xmlns:a16="http://schemas.microsoft.com/office/drawing/2014/main" id="{548080DD-B962-9E38-F16B-D59F16AD0AD3}"/>
              </a:ext>
            </a:extLst>
          </p:cNvPr>
          <p:cNvSpPr txBox="1"/>
          <p:nvPr/>
        </p:nvSpPr>
        <p:spPr>
          <a:xfrm>
            <a:off x="2592581" y="2563586"/>
            <a:ext cx="1851660" cy="342900"/>
          </a:xfrm>
          <a:prstGeom prst="rect">
            <a:avLst/>
          </a:prstGeom>
          <a:noFill/>
        </p:spPr>
        <p:txBody>
          <a:bodyPr wrap="square" lIns="0" tIns="0" rIns="0" bIns="0" rtlCol="0">
            <a:noAutofit/>
          </a:bodyPr>
          <a:lstStyle>
            <a:defPPr>
              <a:defRPr lang="en-US"/>
            </a:defPPr>
            <a:lvl1pPr algn="ctr">
              <a:defRPr sz="2400" b="1">
                <a:solidFill>
                  <a:srgbClr val="EF7043"/>
                </a:solidFill>
                <a:latin typeface="+mn-lt"/>
              </a:defRPr>
            </a:lvl1pPr>
          </a:lstStyle>
          <a:p>
            <a:r>
              <a:rPr lang="en-US" sz="1800" b="0" dirty="0">
                <a:solidFill>
                  <a:srgbClr val="1A4420"/>
                </a:solidFill>
                <a:latin typeface="Lexend Light" pitchFamily="2" charset="77"/>
                <a:ea typeface="Verdana" panose="020B0604030504040204" pitchFamily="34" charset="0"/>
                <a:cs typeface="Verdana" panose="020B0604030504040204" pitchFamily="34" charset="0"/>
              </a:rPr>
              <a:t>Text</a:t>
            </a:r>
          </a:p>
        </p:txBody>
      </p:sp>
      <p:sp>
        <p:nvSpPr>
          <p:cNvPr id="14" name="TextBox 13">
            <a:extLst>
              <a:ext uri="{FF2B5EF4-FFF2-40B4-BE49-F238E27FC236}">
                <a16:creationId xmlns:a16="http://schemas.microsoft.com/office/drawing/2014/main" id="{6518BA44-2785-F2EB-A76C-F44405B99547}"/>
              </a:ext>
            </a:extLst>
          </p:cNvPr>
          <p:cNvSpPr txBox="1"/>
          <p:nvPr/>
        </p:nvSpPr>
        <p:spPr>
          <a:xfrm>
            <a:off x="2592581" y="2971800"/>
            <a:ext cx="1851660" cy="342900"/>
          </a:xfrm>
          <a:prstGeom prst="rect">
            <a:avLst/>
          </a:prstGeom>
          <a:noFill/>
        </p:spPr>
        <p:txBody>
          <a:bodyPr wrap="square" lIns="0" tIns="0" rIns="0" bIns="0" rtlCol="0">
            <a:noAutofit/>
          </a:bodyPr>
          <a:lstStyle>
            <a:defPPr>
              <a:defRPr lang="en-US"/>
            </a:defPPr>
            <a:lvl1pPr algn="ctr"/>
          </a:lstStyle>
          <a:p>
            <a:r>
              <a:rPr lang="en-US" sz="1200"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sp>
        <p:nvSpPr>
          <p:cNvPr id="18" name="Oval 17">
            <a:extLst>
              <a:ext uri="{FF2B5EF4-FFF2-40B4-BE49-F238E27FC236}">
                <a16:creationId xmlns:a16="http://schemas.microsoft.com/office/drawing/2014/main" id="{0C01EED7-E660-E449-880D-4DFEA61ED232}"/>
              </a:ext>
            </a:extLst>
          </p:cNvPr>
          <p:cNvSpPr/>
          <p:nvPr/>
        </p:nvSpPr>
        <p:spPr>
          <a:xfrm>
            <a:off x="3251711" y="1839687"/>
            <a:ext cx="533399" cy="533397"/>
          </a:xfrm>
          <a:prstGeom prst="ellipse">
            <a:avLst/>
          </a:prstGeom>
          <a:solidFill>
            <a:srgbClr val="00793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800" dirty="0"/>
              <a:t>2</a:t>
            </a:r>
          </a:p>
        </p:txBody>
      </p:sp>
      <p:sp>
        <p:nvSpPr>
          <p:cNvPr id="15" name="TextBox 14">
            <a:extLst>
              <a:ext uri="{FF2B5EF4-FFF2-40B4-BE49-F238E27FC236}">
                <a16:creationId xmlns:a16="http://schemas.microsoft.com/office/drawing/2014/main" id="{25759D2A-D457-B436-0EC4-40286ACBEEF6}"/>
              </a:ext>
            </a:extLst>
          </p:cNvPr>
          <p:cNvSpPr txBox="1"/>
          <p:nvPr/>
        </p:nvSpPr>
        <p:spPr>
          <a:xfrm>
            <a:off x="4699760" y="2563586"/>
            <a:ext cx="1851660" cy="342900"/>
          </a:xfrm>
          <a:prstGeom prst="rect">
            <a:avLst/>
          </a:prstGeom>
          <a:noFill/>
        </p:spPr>
        <p:txBody>
          <a:bodyPr wrap="square" lIns="0" tIns="0" rIns="0" bIns="0" rtlCol="0">
            <a:noAutofit/>
          </a:bodyPr>
          <a:lstStyle>
            <a:defPPr>
              <a:defRPr lang="en-US"/>
            </a:defPPr>
            <a:lvl1pPr algn="ctr">
              <a:defRPr sz="2400" b="1">
                <a:solidFill>
                  <a:srgbClr val="EF7043"/>
                </a:solidFill>
                <a:latin typeface="+mn-lt"/>
              </a:defRPr>
            </a:lvl1pPr>
          </a:lstStyle>
          <a:p>
            <a:r>
              <a:rPr lang="en-US" sz="1800" b="0" dirty="0">
                <a:solidFill>
                  <a:srgbClr val="1A4420"/>
                </a:solidFill>
                <a:latin typeface="Lexend Light" pitchFamily="2" charset="77"/>
                <a:ea typeface="Verdana" panose="020B0604030504040204" pitchFamily="34" charset="0"/>
                <a:cs typeface="Verdana" panose="020B0604030504040204" pitchFamily="34" charset="0"/>
              </a:rPr>
              <a:t>Text</a:t>
            </a:r>
          </a:p>
        </p:txBody>
      </p:sp>
      <p:sp>
        <p:nvSpPr>
          <p:cNvPr id="16" name="TextBox 15">
            <a:extLst>
              <a:ext uri="{FF2B5EF4-FFF2-40B4-BE49-F238E27FC236}">
                <a16:creationId xmlns:a16="http://schemas.microsoft.com/office/drawing/2014/main" id="{F842C3D8-F66D-AA0E-5B98-B0DC5FD240DF}"/>
              </a:ext>
            </a:extLst>
          </p:cNvPr>
          <p:cNvSpPr txBox="1"/>
          <p:nvPr/>
        </p:nvSpPr>
        <p:spPr>
          <a:xfrm>
            <a:off x="4699760" y="2971800"/>
            <a:ext cx="1851660" cy="342900"/>
          </a:xfrm>
          <a:prstGeom prst="rect">
            <a:avLst/>
          </a:prstGeom>
          <a:noFill/>
        </p:spPr>
        <p:txBody>
          <a:bodyPr wrap="square" lIns="0" tIns="0" rIns="0" bIns="0" rtlCol="0">
            <a:noAutofit/>
          </a:bodyPr>
          <a:lstStyle>
            <a:defPPr>
              <a:defRPr lang="en-US"/>
            </a:defPPr>
            <a:lvl1pPr algn="ctr"/>
          </a:lstStyle>
          <a:p>
            <a:r>
              <a:rPr lang="en-US" sz="1200"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sp>
        <p:nvSpPr>
          <p:cNvPr id="19" name="Oval 18">
            <a:extLst>
              <a:ext uri="{FF2B5EF4-FFF2-40B4-BE49-F238E27FC236}">
                <a16:creationId xmlns:a16="http://schemas.microsoft.com/office/drawing/2014/main" id="{87CDB0E1-3D2B-A800-4418-D44A056327AC}"/>
              </a:ext>
            </a:extLst>
          </p:cNvPr>
          <p:cNvSpPr/>
          <p:nvPr/>
        </p:nvSpPr>
        <p:spPr>
          <a:xfrm>
            <a:off x="5358891" y="1846675"/>
            <a:ext cx="533399" cy="533397"/>
          </a:xfrm>
          <a:prstGeom prst="ellipse">
            <a:avLst/>
          </a:prstGeom>
          <a:solidFill>
            <a:srgbClr val="00793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800" dirty="0"/>
              <a:t>3</a:t>
            </a:r>
          </a:p>
        </p:txBody>
      </p:sp>
      <p:sp>
        <p:nvSpPr>
          <p:cNvPr id="22" name="Oval 21">
            <a:extLst>
              <a:ext uri="{FF2B5EF4-FFF2-40B4-BE49-F238E27FC236}">
                <a16:creationId xmlns:a16="http://schemas.microsoft.com/office/drawing/2014/main" id="{5F4DFB02-E62C-164C-8753-410B69314AE8}"/>
              </a:ext>
            </a:extLst>
          </p:cNvPr>
          <p:cNvSpPr/>
          <p:nvPr/>
        </p:nvSpPr>
        <p:spPr>
          <a:xfrm>
            <a:off x="7466070" y="1839687"/>
            <a:ext cx="533399" cy="533397"/>
          </a:xfrm>
          <a:prstGeom prst="ellipse">
            <a:avLst/>
          </a:prstGeom>
          <a:solidFill>
            <a:srgbClr val="00793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800" dirty="0"/>
              <a:t>4</a:t>
            </a:r>
          </a:p>
        </p:txBody>
      </p:sp>
      <p:sp>
        <p:nvSpPr>
          <p:cNvPr id="26" name="TextBox 25">
            <a:extLst>
              <a:ext uri="{FF2B5EF4-FFF2-40B4-BE49-F238E27FC236}">
                <a16:creationId xmlns:a16="http://schemas.microsoft.com/office/drawing/2014/main" id="{48F607AB-9BA7-9C98-C801-85BFA03C3B9C}"/>
              </a:ext>
            </a:extLst>
          </p:cNvPr>
          <p:cNvSpPr txBox="1"/>
          <p:nvPr/>
        </p:nvSpPr>
        <p:spPr>
          <a:xfrm>
            <a:off x="6806939" y="2563586"/>
            <a:ext cx="1851660" cy="342900"/>
          </a:xfrm>
          <a:prstGeom prst="rect">
            <a:avLst/>
          </a:prstGeom>
          <a:noFill/>
        </p:spPr>
        <p:txBody>
          <a:bodyPr wrap="square" lIns="0" tIns="0" rIns="0" bIns="0" rtlCol="0">
            <a:noAutofit/>
          </a:bodyPr>
          <a:lstStyle>
            <a:defPPr>
              <a:defRPr lang="en-US"/>
            </a:defPPr>
            <a:lvl1pPr algn="ctr">
              <a:defRPr sz="2400" b="1">
                <a:solidFill>
                  <a:srgbClr val="EF7043"/>
                </a:solidFill>
                <a:latin typeface="+mn-lt"/>
              </a:defRPr>
            </a:lvl1pPr>
          </a:lstStyle>
          <a:p>
            <a:r>
              <a:rPr lang="en-US" sz="1800" b="0" dirty="0">
                <a:solidFill>
                  <a:srgbClr val="1A4420"/>
                </a:solidFill>
                <a:latin typeface="Lexend Light" pitchFamily="2" charset="77"/>
                <a:ea typeface="Verdana" panose="020B0604030504040204" pitchFamily="34" charset="0"/>
                <a:cs typeface="Verdana" panose="020B0604030504040204" pitchFamily="34" charset="0"/>
              </a:rPr>
              <a:t>Text</a:t>
            </a:r>
          </a:p>
        </p:txBody>
      </p:sp>
      <p:sp>
        <p:nvSpPr>
          <p:cNvPr id="27" name="TextBox 26">
            <a:extLst>
              <a:ext uri="{FF2B5EF4-FFF2-40B4-BE49-F238E27FC236}">
                <a16:creationId xmlns:a16="http://schemas.microsoft.com/office/drawing/2014/main" id="{6B061D63-693B-9CE7-1C07-A3F590966659}"/>
              </a:ext>
            </a:extLst>
          </p:cNvPr>
          <p:cNvSpPr txBox="1"/>
          <p:nvPr/>
        </p:nvSpPr>
        <p:spPr>
          <a:xfrm>
            <a:off x="6806939" y="2971800"/>
            <a:ext cx="1851660" cy="342900"/>
          </a:xfrm>
          <a:prstGeom prst="rect">
            <a:avLst/>
          </a:prstGeom>
          <a:noFill/>
        </p:spPr>
        <p:txBody>
          <a:bodyPr wrap="square" lIns="0" tIns="0" rIns="0" bIns="0" rtlCol="0">
            <a:noAutofit/>
          </a:bodyPr>
          <a:lstStyle>
            <a:defPPr>
              <a:defRPr lang="en-US"/>
            </a:defPPr>
            <a:lvl1pPr algn="ctr"/>
          </a:lstStyle>
          <a:p>
            <a:r>
              <a:rPr lang="en-US" sz="1200"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sp>
        <p:nvSpPr>
          <p:cNvPr id="28" name="TextBox 27">
            <a:extLst>
              <a:ext uri="{FF2B5EF4-FFF2-40B4-BE49-F238E27FC236}">
                <a16:creationId xmlns:a16="http://schemas.microsoft.com/office/drawing/2014/main" id="{D03EE45E-B69D-E43D-D8E3-9A1B15491C28}"/>
              </a:ext>
            </a:extLst>
          </p:cNvPr>
          <p:cNvSpPr txBox="1"/>
          <p:nvPr/>
        </p:nvSpPr>
        <p:spPr>
          <a:xfrm>
            <a:off x="457200" y="342901"/>
            <a:ext cx="7188118" cy="685799"/>
          </a:xfrm>
          <a:prstGeom prst="rect">
            <a:avLst/>
          </a:prstGeom>
        </p:spPr>
        <p:txBody>
          <a:bodyPr vert="horz" lIns="0" tIns="0" rIns="0" bIns="0" rtlCol="0" anchor="ctr">
            <a:noAutofit/>
          </a:bodyPr>
          <a:lstStyle>
            <a:defPPr>
              <a:defRPr lang="en-US"/>
            </a:defPPr>
            <a:lvl1pPr>
              <a:lnSpc>
                <a:spcPct val="100000"/>
              </a:lnSpc>
              <a:spcBef>
                <a:spcPct val="0"/>
              </a:spcBef>
              <a:buNone/>
              <a:defRPr sz="3600">
                <a:ea typeface="+mj-lt"/>
                <a:cs typeface="+mj-lt"/>
              </a:defRPr>
            </a:lvl1pPr>
          </a:lstStyle>
          <a:p>
            <a:r>
              <a:rPr lang="en-US" sz="2400" dirty="0">
                <a:solidFill>
                  <a:srgbClr val="1A4420"/>
                </a:solidFill>
                <a:latin typeface="Lexend Light" pitchFamily="2" charset="77"/>
                <a:ea typeface="Verdana" panose="020B0604030504040204" pitchFamily="34" charset="0"/>
                <a:cs typeface="Verdana" panose="020B0604030504040204" pitchFamily="34" charset="0"/>
              </a:rPr>
              <a:t>Enter your headline here</a:t>
            </a:r>
          </a:p>
        </p:txBody>
      </p:sp>
      <p:sp>
        <p:nvSpPr>
          <p:cNvPr id="6" name="TextBox 5">
            <a:extLst>
              <a:ext uri="{FF2B5EF4-FFF2-40B4-BE49-F238E27FC236}">
                <a16:creationId xmlns:a16="http://schemas.microsoft.com/office/drawing/2014/main" id="{E3010EBD-4035-CD29-AC08-594A44FCBD00}"/>
              </a:ext>
            </a:extLst>
          </p:cNvPr>
          <p:cNvSpPr txBox="1"/>
          <p:nvPr/>
        </p:nvSpPr>
        <p:spPr>
          <a:xfrm>
            <a:off x="1931949" y="1296329"/>
            <a:ext cx="0" cy="0"/>
          </a:xfrm>
          <a:prstGeom prst="rect">
            <a:avLst/>
          </a:prstGeom>
          <a:noFill/>
        </p:spPr>
        <p:txBody>
          <a:bodyPr wrap="none" lIns="0" tIns="0" rIns="0" bIns="0" rtlCol="0">
            <a:noAutofit/>
          </a:bodyPr>
          <a:lstStyle/>
          <a:p>
            <a:pPr algn="l"/>
            <a:endParaRPr lang="en-US" sz="1800" dirty="0"/>
          </a:p>
        </p:txBody>
      </p:sp>
    </p:spTree>
    <p:extLst>
      <p:ext uri="{BB962C8B-B14F-4D97-AF65-F5344CB8AC3E}">
        <p14:creationId xmlns:p14="http://schemas.microsoft.com/office/powerpoint/2010/main" val="385402885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23E6E-C270-6ACB-3914-FF37C4EF85EC}"/>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54B6117C-FB18-DE28-4105-63BF860B7A58}"/>
              </a:ext>
            </a:extLst>
          </p:cNvPr>
          <p:cNvCxnSpPr>
            <a:cxnSpLocks/>
          </p:cNvCxnSpPr>
          <p:nvPr/>
        </p:nvCxnSpPr>
        <p:spPr>
          <a:xfrm>
            <a:off x="0" y="2106386"/>
            <a:ext cx="9151144" cy="0"/>
          </a:xfrm>
          <a:prstGeom prst="line">
            <a:avLst/>
          </a:prstGeom>
          <a:ln w="34925">
            <a:solidFill>
              <a:srgbClr val="A1CD3A"/>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A71FB2E-2E34-3AC2-7C26-C6A6F0930484}"/>
              </a:ext>
            </a:extLst>
          </p:cNvPr>
          <p:cNvSpPr txBox="1"/>
          <p:nvPr/>
        </p:nvSpPr>
        <p:spPr>
          <a:xfrm>
            <a:off x="485401" y="2563586"/>
            <a:ext cx="1851660" cy="342900"/>
          </a:xfrm>
          <a:prstGeom prst="rect">
            <a:avLst/>
          </a:prstGeom>
          <a:noFill/>
        </p:spPr>
        <p:txBody>
          <a:bodyPr wrap="square" lIns="0" tIns="0" rIns="0" bIns="0" rtlCol="0">
            <a:noAutofit/>
          </a:bodyPr>
          <a:lstStyle/>
          <a:p>
            <a:pPr algn="ctr"/>
            <a:r>
              <a:rPr lang="en-US" sz="1800" dirty="0">
                <a:solidFill>
                  <a:srgbClr val="1A4420"/>
                </a:solidFill>
                <a:latin typeface="Lexend Light" pitchFamily="2" charset="77"/>
                <a:ea typeface="Verdana" panose="020B0604030504040204" pitchFamily="34" charset="0"/>
                <a:cs typeface="Verdana" panose="020B0604030504040204" pitchFamily="34" charset="0"/>
              </a:rPr>
              <a:t>Text</a:t>
            </a:r>
          </a:p>
        </p:txBody>
      </p:sp>
      <p:sp>
        <p:nvSpPr>
          <p:cNvPr id="12" name="TextBox 11">
            <a:extLst>
              <a:ext uri="{FF2B5EF4-FFF2-40B4-BE49-F238E27FC236}">
                <a16:creationId xmlns:a16="http://schemas.microsoft.com/office/drawing/2014/main" id="{84D42D6E-58D3-AA72-8F06-798FED77C8EE}"/>
              </a:ext>
            </a:extLst>
          </p:cNvPr>
          <p:cNvSpPr txBox="1"/>
          <p:nvPr/>
        </p:nvSpPr>
        <p:spPr>
          <a:xfrm>
            <a:off x="485401" y="2971800"/>
            <a:ext cx="1851660" cy="342900"/>
          </a:xfrm>
          <a:prstGeom prst="rect">
            <a:avLst/>
          </a:prstGeom>
          <a:noFill/>
        </p:spPr>
        <p:txBody>
          <a:bodyPr wrap="square" lIns="0" tIns="0" rIns="0" bIns="0" rtlCol="0">
            <a:noAutofit/>
          </a:bodyPr>
          <a:lstStyle/>
          <a:p>
            <a:pPr algn="ctr"/>
            <a:r>
              <a:rPr lang="en-US" sz="1200"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sp>
        <p:nvSpPr>
          <p:cNvPr id="17" name="Oval 16">
            <a:extLst>
              <a:ext uri="{FF2B5EF4-FFF2-40B4-BE49-F238E27FC236}">
                <a16:creationId xmlns:a16="http://schemas.microsoft.com/office/drawing/2014/main" id="{6819486F-07F0-B375-9F1A-A8E5F5067CEA}"/>
              </a:ext>
            </a:extLst>
          </p:cNvPr>
          <p:cNvSpPr/>
          <p:nvPr/>
        </p:nvSpPr>
        <p:spPr>
          <a:xfrm>
            <a:off x="1144531" y="1846675"/>
            <a:ext cx="533399" cy="533397"/>
          </a:xfrm>
          <a:prstGeom prst="ellipse">
            <a:avLst/>
          </a:prstGeom>
          <a:solidFill>
            <a:srgbClr val="00793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800" dirty="0"/>
              <a:t>1</a:t>
            </a:r>
          </a:p>
        </p:txBody>
      </p:sp>
      <p:sp>
        <p:nvSpPr>
          <p:cNvPr id="13" name="TextBox 12">
            <a:extLst>
              <a:ext uri="{FF2B5EF4-FFF2-40B4-BE49-F238E27FC236}">
                <a16:creationId xmlns:a16="http://schemas.microsoft.com/office/drawing/2014/main" id="{C31ECAB5-7046-26B6-1661-FD82F8F7B12A}"/>
              </a:ext>
            </a:extLst>
          </p:cNvPr>
          <p:cNvSpPr txBox="1"/>
          <p:nvPr/>
        </p:nvSpPr>
        <p:spPr>
          <a:xfrm>
            <a:off x="2592581" y="2563586"/>
            <a:ext cx="1851660" cy="342900"/>
          </a:xfrm>
          <a:prstGeom prst="rect">
            <a:avLst/>
          </a:prstGeom>
          <a:noFill/>
        </p:spPr>
        <p:txBody>
          <a:bodyPr wrap="square" lIns="0" tIns="0" rIns="0" bIns="0" rtlCol="0">
            <a:noAutofit/>
          </a:bodyPr>
          <a:lstStyle>
            <a:defPPr>
              <a:defRPr lang="en-US"/>
            </a:defPPr>
            <a:lvl1pPr algn="ctr">
              <a:defRPr sz="2400" b="1">
                <a:solidFill>
                  <a:srgbClr val="EF7043"/>
                </a:solidFill>
                <a:latin typeface="+mn-lt"/>
              </a:defRPr>
            </a:lvl1pPr>
          </a:lstStyle>
          <a:p>
            <a:r>
              <a:rPr lang="en-US" sz="1800" b="0" dirty="0">
                <a:solidFill>
                  <a:srgbClr val="1A4420"/>
                </a:solidFill>
                <a:latin typeface="Lexend Light" pitchFamily="2" charset="77"/>
                <a:ea typeface="Verdana" panose="020B0604030504040204" pitchFamily="34" charset="0"/>
                <a:cs typeface="Verdana" panose="020B0604030504040204" pitchFamily="34" charset="0"/>
              </a:rPr>
              <a:t>Text</a:t>
            </a:r>
          </a:p>
        </p:txBody>
      </p:sp>
      <p:sp>
        <p:nvSpPr>
          <p:cNvPr id="14" name="TextBox 13">
            <a:extLst>
              <a:ext uri="{FF2B5EF4-FFF2-40B4-BE49-F238E27FC236}">
                <a16:creationId xmlns:a16="http://schemas.microsoft.com/office/drawing/2014/main" id="{E77BDA05-63F9-4855-075B-46B2FEC2E910}"/>
              </a:ext>
            </a:extLst>
          </p:cNvPr>
          <p:cNvSpPr txBox="1"/>
          <p:nvPr/>
        </p:nvSpPr>
        <p:spPr>
          <a:xfrm>
            <a:off x="2592581" y="2971800"/>
            <a:ext cx="1851660" cy="342900"/>
          </a:xfrm>
          <a:prstGeom prst="rect">
            <a:avLst/>
          </a:prstGeom>
          <a:noFill/>
        </p:spPr>
        <p:txBody>
          <a:bodyPr wrap="square" lIns="0" tIns="0" rIns="0" bIns="0" rtlCol="0">
            <a:noAutofit/>
          </a:bodyPr>
          <a:lstStyle>
            <a:defPPr>
              <a:defRPr lang="en-US"/>
            </a:defPPr>
            <a:lvl1pPr algn="ctr"/>
          </a:lstStyle>
          <a:p>
            <a:r>
              <a:rPr lang="en-US" sz="1200"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sp>
        <p:nvSpPr>
          <p:cNvPr id="18" name="Oval 17">
            <a:extLst>
              <a:ext uri="{FF2B5EF4-FFF2-40B4-BE49-F238E27FC236}">
                <a16:creationId xmlns:a16="http://schemas.microsoft.com/office/drawing/2014/main" id="{970A13C7-B11D-9976-29A8-8E2635757E98}"/>
              </a:ext>
            </a:extLst>
          </p:cNvPr>
          <p:cNvSpPr/>
          <p:nvPr/>
        </p:nvSpPr>
        <p:spPr>
          <a:xfrm>
            <a:off x="3251711" y="1839687"/>
            <a:ext cx="533399" cy="533397"/>
          </a:xfrm>
          <a:prstGeom prst="ellipse">
            <a:avLst/>
          </a:prstGeom>
          <a:solidFill>
            <a:srgbClr val="00793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800" dirty="0"/>
              <a:t>2</a:t>
            </a:r>
          </a:p>
        </p:txBody>
      </p:sp>
      <p:sp>
        <p:nvSpPr>
          <p:cNvPr id="15" name="TextBox 14">
            <a:extLst>
              <a:ext uri="{FF2B5EF4-FFF2-40B4-BE49-F238E27FC236}">
                <a16:creationId xmlns:a16="http://schemas.microsoft.com/office/drawing/2014/main" id="{60CD4520-5E41-41FA-9FF6-FE347973A469}"/>
              </a:ext>
            </a:extLst>
          </p:cNvPr>
          <p:cNvSpPr txBox="1"/>
          <p:nvPr/>
        </p:nvSpPr>
        <p:spPr>
          <a:xfrm>
            <a:off x="4699760" y="2563586"/>
            <a:ext cx="1851660" cy="342900"/>
          </a:xfrm>
          <a:prstGeom prst="rect">
            <a:avLst/>
          </a:prstGeom>
          <a:noFill/>
        </p:spPr>
        <p:txBody>
          <a:bodyPr wrap="square" lIns="0" tIns="0" rIns="0" bIns="0" rtlCol="0">
            <a:noAutofit/>
          </a:bodyPr>
          <a:lstStyle>
            <a:defPPr>
              <a:defRPr lang="en-US"/>
            </a:defPPr>
            <a:lvl1pPr algn="ctr">
              <a:defRPr sz="2400" b="1">
                <a:solidFill>
                  <a:srgbClr val="EF7043"/>
                </a:solidFill>
                <a:latin typeface="+mn-lt"/>
              </a:defRPr>
            </a:lvl1pPr>
          </a:lstStyle>
          <a:p>
            <a:r>
              <a:rPr lang="en-US" sz="1800" b="0" dirty="0">
                <a:solidFill>
                  <a:srgbClr val="1A4420"/>
                </a:solidFill>
                <a:latin typeface="Lexend Light" pitchFamily="2" charset="77"/>
                <a:ea typeface="Verdana" panose="020B0604030504040204" pitchFamily="34" charset="0"/>
                <a:cs typeface="Verdana" panose="020B0604030504040204" pitchFamily="34" charset="0"/>
              </a:rPr>
              <a:t>Text</a:t>
            </a:r>
          </a:p>
        </p:txBody>
      </p:sp>
      <p:sp>
        <p:nvSpPr>
          <p:cNvPr id="16" name="TextBox 15">
            <a:extLst>
              <a:ext uri="{FF2B5EF4-FFF2-40B4-BE49-F238E27FC236}">
                <a16:creationId xmlns:a16="http://schemas.microsoft.com/office/drawing/2014/main" id="{CDE13546-33EE-319E-5DBB-58A66192B460}"/>
              </a:ext>
            </a:extLst>
          </p:cNvPr>
          <p:cNvSpPr txBox="1"/>
          <p:nvPr/>
        </p:nvSpPr>
        <p:spPr>
          <a:xfrm>
            <a:off x="4699760" y="2971800"/>
            <a:ext cx="1851660" cy="342900"/>
          </a:xfrm>
          <a:prstGeom prst="rect">
            <a:avLst/>
          </a:prstGeom>
          <a:noFill/>
        </p:spPr>
        <p:txBody>
          <a:bodyPr wrap="square" lIns="0" tIns="0" rIns="0" bIns="0" rtlCol="0">
            <a:noAutofit/>
          </a:bodyPr>
          <a:lstStyle>
            <a:defPPr>
              <a:defRPr lang="en-US"/>
            </a:defPPr>
            <a:lvl1pPr algn="ctr"/>
          </a:lstStyle>
          <a:p>
            <a:r>
              <a:rPr lang="en-US" sz="1200"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sp>
        <p:nvSpPr>
          <p:cNvPr id="19" name="Oval 18">
            <a:extLst>
              <a:ext uri="{FF2B5EF4-FFF2-40B4-BE49-F238E27FC236}">
                <a16:creationId xmlns:a16="http://schemas.microsoft.com/office/drawing/2014/main" id="{DB04366A-C540-516C-9736-ED797981F22E}"/>
              </a:ext>
            </a:extLst>
          </p:cNvPr>
          <p:cNvSpPr/>
          <p:nvPr/>
        </p:nvSpPr>
        <p:spPr>
          <a:xfrm>
            <a:off x="5358891" y="1846675"/>
            <a:ext cx="533399" cy="533397"/>
          </a:xfrm>
          <a:prstGeom prst="ellipse">
            <a:avLst/>
          </a:prstGeom>
          <a:solidFill>
            <a:srgbClr val="00793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800" dirty="0"/>
              <a:t>3</a:t>
            </a:r>
          </a:p>
        </p:txBody>
      </p:sp>
      <p:sp>
        <p:nvSpPr>
          <p:cNvPr id="22" name="Oval 21">
            <a:extLst>
              <a:ext uri="{FF2B5EF4-FFF2-40B4-BE49-F238E27FC236}">
                <a16:creationId xmlns:a16="http://schemas.microsoft.com/office/drawing/2014/main" id="{521BB621-F435-220B-31C0-8B6480A6ED23}"/>
              </a:ext>
            </a:extLst>
          </p:cNvPr>
          <p:cNvSpPr/>
          <p:nvPr/>
        </p:nvSpPr>
        <p:spPr>
          <a:xfrm>
            <a:off x="7466070" y="1839687"/>
            <a:ext cx="533399" cy="533397"/>
          </a:xfrm>
          <a:prstGeom prst="ellipse">
            <a:avLst/>
          </a:prstGeom>
          <a:solidFill>
            <a:srgbClr val="00793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800" dirty="0"/>
              <a:t>4</a:t>
            </a:r>
          </a:p>
        </p:txBody>
      </p:sp>
      <p:sp>
        <p:nvSpPr>
          <p:cNvPr id="26" name="TextBox 25">
            <a:extLst>
              <a:ext uri="{FF2B5EF4-FFF2-40B4-BE49-F238E27FC236}">
                <a16:creationId xmlns:a16="http://schemas.microsoft.com/office/drawing/2014/main" id="{47F0AA20-0458-1A0F-8ECB-F5CD8613E893}"/>
              </a:ext>
            </a:extLst>
          </p:cNvPr>
          <p:cNvSpPr txBox="1"/>
          <p:nvPr/>
        </p:nvSpPr>
        <p:spPr>
          <a:xfrm>
            <a:off x="6806939" y="2563586"/>
            <a:ext cx="1851660" cy="342900"/>
          </a:xfrm>
          <a:prstGeom prst="rect">
            <a:avLst/>
          </a:prstGeom>
          <a:noFill/>
        </p:spPr>
        <p:txBody>
          <a:bodyPr wrap="square" lIns="0" tIns="0" rIns="0" bIns="0" rtlCol="0">
            <a:noAutofit/>
          </a:bodyPr>
          <a:lstStyle>
            <a:defPPr>
              <a:defRPr lang="en-US"/>
            </a:defPPr>
            <a:lvl1pPr algn="ctr">
              <a:defRPr sz="2400" b="1">
                <a:solidFill>
                  <a:srgbClr val="EF7043"/>
                </a:solidFill>
                <a:latin typeface="+mn-lt"/>
              </a:defRPr>
            </a:lvl1pPr>
          </a:lstStyle>
          <a:p>
            <a:r>
              <a:rPr lang="en-US" sz="1800" b="0" dirty="0">
                <a:solidFill>
                  <a:srgbClr val="1A4420"/>
                </a:solidFill>
                <a:latin typeface="Lexend Light" pitchFamily="2" charset="77"/>
                <a:ea typeface="Verdana" panose="020B0604030504040204" pitchFamily="34" charset="0"/>
                <a:cs typeface="Verdana" panose="020B0604030504040204" pitchFamily="34" charset="0"/>
              </a:rPr>
              <a:t>Text</a:t>
            </a:r>
          </a:p>
        </p:txBody>
      </p:sp>
      <p:sp>
        <p:nvSpPr>
          <p:cNvPr id="27" name="TextBox 26">
            <a:extLst>
              <a:ext uri="{FF2B5EF4-FFF2-40B4-BE49-F238E27FC236}">
                <a16:creationId xmlns:a16="http://schemas.microsoft.com/office/drawing/2014/main" id="{BA7FA33E-A9DE-36FB-5045-40E91229AECE}"/>
              </a:ext>
            </a:extLst>
          </p:cNvPr>
          <p:cNvSpPr txBox="1"/>
          <p:nvPr/>
        </p:nvSpPr>
        <p:spPr>
          <a:xfrm>
            <a:off x="6806939" y="2971800"/>
            <a:ext cx="1851660" cy="342900"/>
          </a:xfrm>
          <a:prstGeom prst="rect">
            <a:avLst/>
          </a:prstGeom>
          <a:noFill/>
        </p:spPr>
        <p:txBody>
          <a:bodyPr wrap="square" lIns="0" tIns="0" rIns="0" bIns="0" rtlCol="0">
            <a:noAutofit/>
          </a:bodyPr>
          <a:lstStyle>
            <a:defPPr>
              <a:defRPr lang="en-US"/>
            </a:defPPr>
            <a:lvl1pPr algn="ctr"/>
          </a:lstStyle>
          <a:p>
            <a:r>
              <a:rPr lang="en-US" sz="1200"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sp>
        <p:nvSpPr>
          <p:cNvPr id="28" name="TextBox 27">
            <a:extLst>
              <a:ext uri="{FF2B5EF4-FFF2-40B4-BE49-F238E27FC236}">
                <a16:creationId xmlns:a16="http://schemas.microsoft.com/office/drawing/2014/main" id="{088C0536-57A5-E20D-B5C7-13AC37692D2B}"/>
              </a:ext>
            </a:extLst>
          </p:cNvPr>
          <p:cNvSpPr txBox="1"/>
          <p:nvPr/>
        </p:nvSpPr>
        <p:spPr>
          <a:xfrm>
            <a:off x="457200" y="342901"/>
            <a:ext cx="7188118" cy="685799"/>
          </a:xfrm>
          <a:prstGeom prst="rect">
            <a:avLst/>
          </a:prstGeom>
        </p:spPr>
        <p:txBody>
          <a:bodyPr vert="horz" lIns="0" tIns="0" rIns="0" bIns="0" rtlCol="0" anchor="ctr">
            <a:noAutofit/>
          </a:bodyPr>
          <a:lstStyle>
            <a:defPPr>
              <a:defRPr lang="en-US"/>
            </a:defPPr>
            <a:lvl1pPr>
              <a:lnSpc>
                <a:spcPct val="100000"/>
              </a:lnSpc>
              <a:spcBef>
                <a:spcPct val="0"/>
              </a:spcBef>
              <a:buNone/>
              <a:defRPr sz="3600">
                <a:ea typeface="+mj-lt"/>
                <a:cs typeface="+mj-lt"/>
              </a:defRPr>
            </a:lvl1pPr>
          </a:lstStyle>
          <a:p>
            <a:r>
              <a:rPr lang="en-US" sz="2700" dirty="0">
                <a:solidFill>
                  <a:srgbClr val="1A4420"/>
                </a:solidFill>
                <a:latin typeface="Sprouts Forager" pitchFamily="2" charset="0"/>
                <a:ea typeface="Verdana" panose="020B0604030504040204" pitchFamily="34" charset="0"/>
                <a:cs typeface="Verdana" panose="020B0604030504040204" pitchFamily="34" charset="0"/>
              </a:rPr>
              <a:t>Enter your headline here</a:t>
            </a:r>
          </a:p>
        </p:txBody>
      </p:sp>
      <p:sp>
        <p:nvSpPr>
          <p:cNvPr id="6" name="TextBox 5">
            <a:extLst>
              <a:ext uri="{FF2B5EF4-FFF2-40B4-BE49-F238E27FC236}">
                <a16:creationId xmlns:a16="http://schemas.microsoft.com/office/drawing/2014/main" id="{0BC9B43D-83E0-DC6E-B87B-872CE1E225DD}"/>
              </a:ext>
            </a:extLst>
          </p:cNvPr>
          <p:cNvSpPr txBox="1"/>
          <p:nvPr/>
        </p:nvSpPr>
        <p:spPr>
          <a:xfrm>
            <a:off x="1931949" y="1296329"/>
            <a:ext cx="0" cy="0"/>
          </a:xfrm>
          <a:prstGeom prst="rect">
            <a:avLst/>
          </a:prstGeom>
          <a:noFill/>
        </p:spPr>
        <p:txBody>
          <a:bodyPr wrap="none" lIns="0" tIns="0" rIns="0" bIns="0" rtlCol="0">
            <a:noAutofit/>
          </a:bodyPr>
          <a:lstStyle/>
          <a:p>
            <a:pPr algn="l"/>
            <a:endParaRPr lang="en-US" sz="1800" dirty="0"/>
          </a:p>
        </p:txBody>
      </p:sp>
    </p:spTree>
    <p:extLst>
      <p:ext uri="{BB962C8B-B14F-4D97-AF65-F5344CB8AC3E}">
        <p14:creationId xmlns:p14="http://schemas.microsoft.com/office/powerpoint/2010/main" val="209439834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4276584-58D8-F23F-9813-3DBCFD960098}"/>
              </a:ext>
            </a:extLst>
          </p:cNvPr>
          <p:cNvSpPr txBox="1"/>
          <p:nvPr/>
        </p:nvSpPr>
        <p:spPr>
          <a:xfrm>
            <a:off x="457200" y="285750"/>
            <a:ext cx="7188118" cy="685799"/>
          </a:xfrm>
          <a:prstGeom prst="rect">
            <a:avLst/>
          </a:prstGeom>
        </p:spPr>
        <p:txBody>
          <a:bodyPr vert="horz" lIns="0" tIns="0" rIns="0" bIns="0" rtlCol="0" anchor="ctr">
            <a:noAutofit/>
          </a:bodyPr>
          <a:lstStyle>
            <a:defPPr>
              <a:defRPr lang="en-US"/>
            </a:defPPr>
            <a:lvl1pPr>
              <a:lnSpc>
                <a:spcPct val="100000"/>
              </a:lnSpc>
              <a:spcBef>
                <a:spcPct val="0"/>
              </a:spcBef>
              <a:buNone/>
              <a:defRPr sz="3600">
                <a:ea typeface="+mj-lt"/>
                <a:cs typeface="+mj-lt"/>
              </a:defRPr>
            </a:lvl1pPr>
          </a:lstStyle>
          <a:p>
            <a:r>
              <a:rPr lang="en-US" sz="2400" dirty="0">
                <a:solidFill>
                  <a:srgbClr val="1A4420"/>
                </a:solidFill>
                <a:latin typeface="Lexend Light" pitchFamily="2" charset="77"/>
                <a:ea typeface="Verdana" panose="020B0604030504040204" pitchFamily="34" charset="0"/>
                <a:cs typeface="Verdana" panose="020B0604030504040204" pitchFamily="34" charset="0"/>
              </a:rPr>
              <a:t>Enter your headline here</a:t>
            </a:r>
          </a:p>
        </p:txBody>
      </p:sp>
      <p:cxnSp>
        <p:nvCxnSpPr>
          <p:cNvPr id="3" name="Straight Connector 2">
            <a:extLst>
              <a:ext uri="{FF2B5EF4-FFF2-40B4-BE49-F238E27FC236}">
                <a16:creationId xmlns:a16="http://schemas.microsoft.com/office/drawing/2014/main" id="{5002E29A-4932-4025-804E-B08481F78BA5}"/>
              </a:ext>
            </a:extLst>
          </p:cNvPr>
          <p:cNvCxnSpPr>
            <a:cxnSpLocks/>
          </p:cNvCxnSpPr>
          <p:nvPr/>
        </p:nvCxnSpPr>
        <p:spPr>
          <a:xfrm flipV="1">
            <a:off x="359314" y="1835945"/>
            <a:ext cx="0" cy="964406"/>
          </a:xfrm>
          <a:prstGeom prst="line">
            <a:avLst/>
          </a:prstGeom>
          <a:ln w="158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FB2CA0F-F2C9-0DEA-2C3F-831F45C7E6A2}"/>
              </a:ext>
            </a:extLst>
          </p:cNvPr>
          <p:cNvCxnSpPr>
            <a:cxnSpLocks/>
          </p:cNvCxnSpPr>
          <p:nvPr/>
        </p:nvCxnSpPr>
        <p:spPr>
          <a:xfrm flipV="1">
            <a:off x="5719938" y="1828801"/>
            <a:ext cx="0" cy="964406"/>
          </a:xfrm>
          <a:prstGeom prst="line">
            <a:avLst/>
          </a:prstGeom>
          <a:ln w="158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D53E8B1-9493-5B7D-CCEC-CB824B4340F7}"/>
              </a:ext>
            </a:extLst>
          </p:cNvPr>
          <p:cNvCxnSpPr>
            <a:cxnSpLocks/>
          </p:cNvCxnSpPr>
          <p:nvPr/>
        </p:nvCxnSpPr>
        <p:spPr>
          <a:xfrm flipV="1">
            <a:off x="2343150" y="1518169"/>
            <a:ext cx="0" cy="1275038"/>
          </a:xfrm>
          <a:prstGeom prst="line">
            <a:avLst/>
          </a:prstGeom>
          <a:ln w="158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2A48AA8-9912-5727-1112-CD5283F4C9A0}"/>
              </a:ext>
            </a:extLst>
          </p:cNvPr>
          <p:cNvCxnSpPr>
            <a:cxnSpLocks/>
          </p:cNvCxnSpPr>
          <p:nvPr/>
        </p:nvCxnSpPr>
        <p:spPr>
          <a:xfrm flipV="1">
            <a:off x="8772524" y="1518169"/>
            <a:ext cx="0" cy="1275038"/>
          </a:xfrm>
          <a:prstGeom prst="line">
            <a:avLst/>
          </a:prstGeom>
          <a:ln w="158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1A8055D9-905F-7DCF-B4FA-D233F31B9224}"/>
              </a:ext>
            </a:extLst>
          </p:cNvPr>
          <p:cNvSpPr/>
          <p:nvPr/>
        </p:nvSpPr>
        <p:spPr>
          <a:xfrm>
            <a:off x="1080913" y="2493169"/>
            <a:ext cx="214313" cy="214313"/>
          </a:xfrm>
          <a:prstGeom prst="ellipse">
            <a:avLst/>
          </a:prstGeom>
          <a:solidFill>
            <a:srgbClr val="1A4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a:t>
            </a:r>
          </a:p>
        </p:txBody>
      </p:sp>
      <p:sp>
        <p:nvSpPr>
          <p:cNvPr id="40" name="Oval 39">
            <a:extLst>
              <a:ext uri="{FF2B5EF4-FFF2-40B4-BE49-F238E27FC236}">
                <a16:creationId xmlns:a16="http://schemas.microsoft.com/office/drawing/2014/main" id="{001F209D-C0EB-D43E-7930-8DE6CD52C557}"/>
              </a:ext>
            </a:extLst>
          </p:cNvPr>
          <p:cNvSpPr/>
          <p:nvPr/>
        </p:nvSpPr>
        <p:spPr>
          <a:xfrm>
            <a:off x="2787427" y="2493169"/>
            <a:ext cx="214313" cy="214313"/>
          </a:xfrm>
          <a:prstGeom prst="ellipse">
            <a:avLst/>
          </a:prstGeom>
          <a:solidFill>
            <a:srgbClr val="007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2</a:t>
            </a:r>
          </a:p>
        </p:txBody>
      </p:sp>
      <p:sp>
        <p:nvSpPr>
          <p:cNvPr id="42" name="Oval 41">
            <a:extLst>
              <a:ext uri="{FF2B5EF4-FFF2-40B4-BE49-F238E27FC236}">
                <a16:creationId xmlns:a16="http://schemas.microsoft.com/office/drawing/2014/main" id="{2BC3A0F0-861C-98E8-D2AD-258CCDEB5A4A}"/>
              </a:ext>
            </a:extLst>
          </p:cNvPr>
          <p:cNvSpPr/>
          <p:nvPr/>
        </p:nvSpPr>
        <p:spPr>
          <a:xfrm>
            <a:off x="4407694" y="2493169"/>
            <a:ext cx="214313" cy="214313"/>
          </a:xfrm>
          <a:prstGeom prst="ellipse">
            <a:avLst/>
          </a:prstGeom>
          <a:solidFill>
            <a:srgbClr val="A1CD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3"/>
                </a:solidFill>
              </a:rPr>
              <a:t>3</a:t>
            </a:r>
          </a:p>
        </p:txBody>
      </p:sp>
      <p:sp>
        <p:nvSpPr>
          <p:cNvPr id="44" name="Oval 43">
            <a:extLst>
              <a:ext uri="{FF2B5EF4-FFF2-40B4-BE49-F238E27FC236}">
                <a16:creationId xmlns:a16="http://schemas.microsoft.com/office/drawing/2014/main" id="{4478633E-3A02-F612-F089-0E32CD3E49BE}"/>
              </a:ext>
            </a:extLst>
          </p:cNvPr>
          <p:cNvSpPr/>
          <p:nvPr/>
        </p:nvSpPr>
        <p:spPr>
          <a:xfrm>
            <a:off x="5965031" y="2493169"/>
            <a:ext cx="214313" cy="214313"/>
          </a:xfrm>
          <a:prstGeom prst="ellipse">
            <a:avLst/>
          </a:prstGeom>
          <a:solidFill>
            <a:srgbClr val="FEBE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4</a:t>
            </a:r>
          </a:p>
        </p:txBody>
      </p:sp>
      <p:sp>
        <p:nvSpPr>
          <p:cNvPr id="46" name="Oval 45">
            <a:extLst>
              <a:ext uri="{FF2B5EF4-FFF2-40B4-BE49-F238E27FC236}">
                <a16:creationId xmlns:a16="http://schemas.microsoft.com/office/drawing/2014/main" id="{6DD82B34-4EC2-BA01-9921-FC049F6C1BEE}"/>
              </a:ext>
            </a:extLst>
          </p:cNvPr>
          <p:cNvSpPr/>
          <p:nvPr/>
        </p:nvSpPr>
        <p:spPr>
          <a:xfrm>
            <a:off x="7808119" y="2493169"/>
            <a:ext cx="214313" cy="214313"/>
          </a:xfrm>
          <a:prstGeom prst="ellipse">
            <a:avLst/>
          </a:prstGeom>
          <a:solidFill>
            <a:srgbClr val="FFF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1A4420"/>
                </a:solidFill>
              </a:rPr>
              <a:t>5</a:t>
            </a:r>
          </a:p>
        </p:txBody>
      </p:sp>
      <p:cxnSp>
        <p:nvCxnSpPr>
          <p:cNvPr id="48" name="Straight Connector 47">
            <a:extLst>
              <a:ext uri="{FF2B5EF4-FFF2-40B4-BE49-F238E27FC236}">
                <a16:creationId xmlns:a16="http://schemas.microsoft.com/office/drawing/2014/main" id="{5B1EACBC-3ECE-6BF9-A916-81C2DBF83E98}"/>
              </a:ext>
            </a:extLst>
          </p:cNvPr>
          <p:cNvCxnSpPr>
            <a:cxnSpLocks/>
          </p:cNvCxnSpPr>
          <p:nvPr/>
        </p:nvCxnSpPr>
        <p:spPr>
          <a:xfrm flipV="1">
            <a:off x="1107281" y="3386138"/>
            <a:ext cx="0" cy="785813"/>
          </a:xfrm>
          <a:prstGeom prst="line">
            <a:avLst/>
          </a:prstGeom>
          <a:ln w="158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C8DCE7D-542B-6C3C-D8AD-29B66FFCB190}"/>
              </a:ext>
            </a:extLst>
          </p:cNvPr>
          <p:cNvCxnSpPr>
            <a:cxnSpLocks/>
          </p:cNvCxnSpPr>
          <p:nvPr/>
        </p:nvCxnSpPr>
        <p:spPr>
          <a:xfrm flipV="1">
            <a:off x="7836694" y="3386138"/>
            <a:ext cx="0" cy="785813"/>
          </a:xfrm>
          <a:prstGeom prst="line">
            <a:avLst/>
          </a:prstGeom>
          <a:ln w="158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4468210-13C8-BACF-C5D0-827484D95BFA}"/>
              </a:ext>
            </a:extLst>
          </p:cNvPr>
          <p:cNvCxnSpPr>
            <a:cxnSpLocks/>
          </p:cNvCxnSpPr>
          <p:nvPr/>
        </p:nvCxnSpPr>
        <p:spPr>
          <a:xfrm flipV="1">
            <a:off x="3914775" y="3386138"/>
            <a:ext cx="0" cy="1185863"/>
          </a:xfrm>
          <a:prstGeom prst="line">
            <a:avLst/>
          </a:prstGeom>
          <a:ln w="158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1D9EEA22-15FA-662C-D9A4-B432DBE0BF10}"/>
              </a:ext>
            </a:extLst>
          </p:cNvPr>
          <p:cNvSpPr/>
          <p:nvPr/>
        </p:nvSpPr>
        <p:spPr>
          <a:xfrm>
            <a:off x="342899" y="2793207"/>
            <a:ext cx="1690340" cy="628650"/>
          </a:xfrm>
          <a:prstGeom prst="rect">
            <a:avLst/>
          </a:prstGeom>
          <a:solidFill>
            <a:srgbClr val="1A4420"/>
          </a:solid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Lexend Light" pitchFamily="2" charset="77"/>
                <a:ea typeface="Verdana" panose="020B0604030504040204" pitchFamily="34" charset="0"/>
                <a:cs typeface="Verdana" panose="020B0604030504040204" pitchFamily="34" charset="0"/>
              </a:rPr>
              <a:t>TEXT</a:t>
            </a:r>
          </a:p>
        </p:txBody>
      </p:sp>
      <p:sp>
        <p:nvSpPr>
          <p:cNvPr id="71" name="Rectangle 70">
            <a:extLst>
              <a:ext uri="{FF2B5EF4-FFF2-40B4-BE49-F238E27FC236}">
                <a16:creationId xmlns:a16="http://schemas.microsoft.com/office/drawing/2014/main" id="{D3BF62E1-52C4-7A2F-2CB8-8EA0AD182AC7}"/>
              </a:ext>
            </a:extLst>
          </p:cNvPr>
          <p:cNvSpPr/>
          <p:nvPr/>
        </p:nvSpPr>
        <p:spPr>
          <a:xfrm>
            <a:off x="2031292" y="2793207"/>
            <a:ext cx="1690340" cy="628650"/>
          </a:xfrm>
          <a:prstGeom prst="rect">
            <a:avLst/>
          </a:prstGeom>
          <a:solidFill>
            <a:srgbClr val="007932"/>
          </a:solid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Lexend Light" pitchFamily="2" charset="77"/>
                <a:ea typeface="Verdana" panose="020B0604030504040204" pitchFamily="34" charset="0"/>
                <a:cs typeface="Verdana" panose="020B0604030504040204" pitchFamily="34" charset="0"/>
              </a:rPr>
              <a:t>TEXT</a:t>
            </a:r>
          </a:p>
        </p:txBody>
      </p:sp>
      <p:sp>
        <p:nvSpPr>
          <p:cNvPr id="72" name="Rectangle 71">
            <a:extLst>
              <a:ext uri="{FF2B5EF4-FFF2-40B4-BE49-F238E27FC236}">
                <a16:creationId xmlns:a16="http://schemas.microsoft.com/office/drawing/2014/main" id="{3ED71AC9-C603-79C1-CBBA-332F27527FAA}"/>
              </a:ext>
            </a:extLst>
          </p:cNvPr>
          <p:cNvSpPr/>
          <p:nvPr/>
        </p:nvSpPr>
        <p:spPr>
          <a:xfrm>
            <a:off x="3719686" y="2793207"/>
            <a:ext cx="1690340" cy="628650"/>
          </a:xfrm>
          <a:prstGeom prst="rect">
            <a:avLst/>
          </a:prstGeom>
          <a:solidFill>
            <a:srgbClr val="A1CD3A"/>
          </a:solid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accent3"/>
                </a:solidFill>
                <a:latin typeface="Lexend Light" pitchFamily="2" charset="77"/>
                <a:ea typeface="Verdana" panose="020B0604030504040204" pitchFamily="34" charset="0"/>
                <a:cs typeface="Verdana" panose="020B0604030504040204" pitchFamily="34" charset="0"/>
              </a:rPr>
              <a:t>TEXT</a:t>
            </a:r>
          </a:p>
        </p:txBody>
      </p:sp>
      <p:sp>
        <p:nvSpPr>
          <p:cNvPr id="73" name="Rectangle 72">
            <a:extLst>
              <a:ext uri="{FF2B5EF4-FFF2-40B4-BE49-F238E27FC236}">
                <a16:creationId xmlns:a16="http://schemas.microsoft.com/office/drawing/2014/main" id="{CD9B1DC5-C216-A3AF-5F4F-4990D38A475F}"/>
              </a:ext>
            </a:extLst>
          </p:cNvPr>
          <p:cNvSpPr/>
          <p:nvPr/>
        </p:nvSpPr>
        <p:spPr>
          <a:xfrm>
            <a:off x="5408079" y="2793207"/>
            <a:ext cx="1690340" cy="628650"/>
          </a:xfrm>
          <a:prstGeom prst="rect">
            <a:avLst/>
          </a:prstGeom>
          <a:solidFill>
            <a:srgbClr val="FEBE10"/>
          </a:solid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Lexend Light" pitchFamily="2" charset="77"/>
                <a:ea typeface="Verdana" panose="020B0604030504040204" pitchFamily="34" charset="0"/>
                <a:cs typeface="Verdana" panose="020B0604030504040204" pitchFamily="34" charset="0"/>
              </a:rPr>
              <a:t>TEXT</a:t>
            </a:r>
          </a:p>
        </p:txBody>
      </p:sp>
      <p:sp>
        <p:nvSpPr>
          <p:cNvPr id="74" name="Rectangle 73">
            <a:extLst>
              <a:ext uri="{FF2B5EF4-FFF2-40B4-BE49-F238E27FC236}">
                <a16:creationId xmlns:a16="http://schemas.microsoft.com/office/drawing/2014/main" id="{1E420160-48C8-4E63-9F46-BEC36F33C58E}"/>
              </a:ext>
            </a:extLst>
          </p:cNvPr>
          <p:cNvSpPr/>
          <p:nvPr/>
        </p:nvSpPr>
        <p:spPr>
          <a:xfrm>
            <a:off x="7096471" y="2793207"/>
            <a:ext cx="1690340" cy="628650"/>
          </a:xfrm>
          <a:prstGeom prst="rect">
            <a:avLst/>
          </a:prstGeom>
          <a:solidFill>
            <a:srgbClr val="FFF4E0"/>
          </a:solid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1A4420"/>
                </a:solidFill>
                <a:latin typeface="Lexend Light" pitchFamily="2" charset="77"/>
                <a:ea typeface="Verdana" panose="020B0604030504040204" pitchFamily="34" charset="0"/>
                <a:cs typeface="Verdana" panose="020B0604030504040204" pitchFamily="34" charset="0"/>
              </a:rPr>
              <a:t>TEXT</a:t>
            </a:r>
          </a:p>
        </p:txBody>
      </p:sp>
      <p:sp>
        <p:nvSpPr>
          <p:cNvPr id="17" name="TextBox 16">
            <a:extLst>
              <a:ext uri="{FF2B5EF4-FFF2-40B4-BE49-F238E27FC236}">
                <a16:creationId xmlns:a16="http://schemas.microsoft.com/office/drawing/2014/main" id="{12885954-6ACD-B2B6-FC3C-C22805633E70}"/>
              </a:ext>
            </a:extLst>
          </p:cNvPr>
          <p:cNvSpPr txBox="1"/>
          <p:nvPr/>
        </p:nvSpPr>
        <p:spPr>
          <a:xfrm>
            <a:off x="435769" y="1846782"/>
            <a:ext cx="1278731" cy="539231"/>
          </a:xfrm>
          <a:prstGeom prst="rect">
            <a:avLst/>
          </a:prstGeom>
          <a:noFill/>
        </p:spPr>
        <p:txBody>
          <a:bodyPr wrap="square" lIns="0" tIns="0" rIns="0" bIns="0" rtlCol="0">
            <a:noAutofit/>
          </a:bodyPr>
          <a:lstStyle/>
          <a:p>
            <a:r>
              <a:rPr lang="en-US" sz="1200" dirty="0">
                <a:solidFill>
                  <a:srgbClr val="1A4420"/>
                </a:solidFill>
                <a:latin typeface="Lexend Light" pitchFamily="2" charset="77"/>
                <a:ea typeface="Verdana" panose="020B0604030504040204" pitchFamily="34" charset="0"/>
                <a:cs typeface="Verdana" panose="020B0604030504040204" pitchFamily="34" charset="0"/>
              </a:rPr>
              <a:t>Supporting info</a:t>
            </a:r>
          </a:p>
        </p:txBody>
      </p:sp>
      <p:sp>
        <p:nvSpPr>
          <p:cNvPr id="45" name="TextBox 44">
            <a:extLst>
              <a:ext uri="{FF2B5EF4-FFF2-40B4-BE49-F238E27FC236}">
                <a16:creationId xmlns:a16="http://schemas.microsoft.com/office/drawing/2014/main" id="{1C17E670-010A-017A-912B-006DC568C296}"/>
              </a:ext>
            </a:extLst>
          </p:cNvPr>
          <p:cNvSpPr txBox="1"/>
          <p:nvPr/>
        </p:nvSpPr>
        <p:spPr>
          <a:xfrm>
            <a:off x="2414587" y="1518169"/>
            <a:ext cx="1471610" cy="539231"/>
          </a:xfrm>
          <a:prstGeom prst="rect">
            <a:avLst/>
          </a:prstGeom>
          <a:noFill/>
        </p:spPr>
        <p:txBody>
          <a:bodyPr wrap="square" lIns="0" tIns="0" rIns="0" bIns="0" rtlCol="0">
            <a:noAutofit/>
          </a:bodyPr>
          <a:lstStyle/>
          <a:p>
            <a:r>
              <a:rPr lang="en-US" sz="1200" dirty="0">
                <a:solidFill>
                  <a:srgbClr val="1A4420"/>
                </a:solidFill>
                <a:latin typeface="Lexend Light" pitchFamily="2" charset="77"/>
                <a:ea typeface="Verdana" panose="020B0604030504040204" pitchFamily="34" charset="0"/>
                <a:cs typeface="Verdana" panose="020B0604030504040204" pitchFamily="34" charset="0"/>
              </a:rPr>
              <a:t>Supporting info</a:t>
            </a:r>
          </a:p>
        </p:txBody>
      </p:sp>
      <p:sp>
        <p:nvSpPr>
          <p:cNvPr id="47" name="TextBox 46">
            <a:extLst>
              <a:ext uri="{FF2B5EF4-FFF2-40B4-BE49-F238E27FC236}">
                <a16:creationId xmlns:a16="http://schemas.microsoft.com/office/drawing/2014/main" id="{0C5BC647-BA5E-FC47-C383-04BD260D43CB}"/>
              </a:ext>
            </a:extLst>
          </p:cNvPr>
          <p:cNvSpPr txBox="1"/>
          <p:nvPr/>
        </p:nvSpPr>
        <p:spPr>
          <a:xfrm>
            <a:off x="5819950" y="1846782"/>
            <a:ext cx="1278731" cy="539231"/>
          </a:xfrm>
          <a:prstGeom prst="rect">
            <a:avLst/>
          </a:prstGeom>
          <a:noFill/>
        </p:spPr>
        <p:txBody>
          <a:bodyPr wrap="square" lIns="0" tIns="0" rIns="0" bIns="0" rtlCol="0">
            <a:noAutofit/>
          </a:bodyPr>
          <a:lstStyle/>
          <a:p>
            <a:r>
              <a:rPr lang="en-US" sz="1200" dirty="0">
                <a:solidFill>
                  <a:srgbClr val="1A4420"/>
                </a:solidFill>
                <a:latin typeface="Lexend Light" pitchFamily="2" charset="77"/>
                <a:ea typeface="Verdana" panose="020B0604030504040204" pitchFamily="34" charset="0"/>
                <a:cs typeface="Verdana" panose="020B0604030504040204" pitchFamily="34" charset="0"/>
              </a:rPr>
              <a:t>Supporting info</a:t>
            </a:r>
          </a:p>
        </p:txBody>
      </p:sp>
      <p:sp>
        <p:nvSpPr>
          <p:cNvPr id="49" name="TextBox 48">
            <a:extLst>
              <a:ext uri="{FF2B5EF4-FFF2-40B4-BE49-F238E27FC236}">
                <a16:creationId xmlns:a16="http://schemas.microsoft.com/office/drawing/2014/main" id="{966059B1-C0BA-0018-A810-FADC96A0FEA4}"/>
              </a:ext>
            </a:extLst>
          </p:cNvPr>
          <p:cNvSpPr txBox="1"/>
          <p:nvPr/>
        </p:nvSpPr>
        <p:spPr>
          <a:xfrm>
            <a:off x="7429500" y="1518169"/>
            <a:ext cx="1278731" cy="539231"/>
          </a:xfrm>
          <a:prstGeom prst="rect">
            <a:avLst/>
          </a:prstGeom>
          <a:noFill/>
        </p:spPr>
        <p:txBody>
          <a:bodyPr wrap="square" lIns="0" tIns="0" rIns="0" bIns="0" rtlCol="0">
            <a:noAutofit/>
          </a:bodyPr>
          <a:lstStyle/>
          <a:p>
            <a:pPr algn="r"/>
            <a:r>
              <a:rPr lang="en-US" sz="1200" dirty="0">
                <a:solidFill>
                  <a:srgbClr val="1A4420"/>
                </a:solidFill>
                <a:latin typeface="Lexend Light" pitchFamily="2" charset="77"/>
                <a:ea typeface="Verdana" panose="020B0604030504040204" pitchFamily="34" charset="0"/>
                <a:cs typeface="Verdana" panose="020B0604030504040204" pitchFamily="34" charset="0"/>
              </a:rPr>
              <a:t>Supporting info</a:t>
            </a:r>
          </a:p>
        </p:txBody>
      </p:sp>
      <p:sp>
        <p:nvSpPr>
          <p:cNvPr id="51" name="TextBox 50">
            <a:extLst>
              <a:ext uri="{FF2B5EF4-FFF2-40B4-BE49-F238E27FC236}">
                <a16:creationId xmlns:a16="http://schemas.microsoft.com/office/drawing/2014/main" id="{450E864B-CDF3-AB80-F65A-7799D6CDCBEB}"/>
              </a:ext>
            </a:extLst>
          </p:cNvPr>
          <p:cNvSpPr txBox="1"/>
          <p:nvPr/>
        </p:nvSpPr>
        <p:spPr>
          <a:xfrm>
            <a:off x="1193006" y="3643315"/>
            <a:ext cx="1550194" cy="539231"/>
          </a:xfrm>
          <a:prstGeom prst="rect">
            <a:avLst/>
          </a:prstGeom>
          <a:noFill/>
        </p:spPr>
        <p:txBody>
          <a:bodyPr wrap="square" lIns="0" tIns="0" rIns="0" bIns="0" rtlCol="0" anchor="b">
            <a:noAutofit/>
          </a:bodyPr>
          <a:lstStyle/>
          <a:p>
            <a:r>
              <a:rPr lang="en-US" sz="1200" dirty="0">
                <a:solidFill>
                  <a:srgbClr val="1A4420"/>
                </a:solidFill>
                <a:latin typeface="Lexend Light" pitchFamily="2" charset="77"/>
                <a:ea typeface="Verdana" panose="020B0604030504040204" pitchFamily="34" charset="0"/>
                <a:cs typeface="Verdana" panose="020B0604030504040204" pitchFamily="34" charset="0"/>
              </a:rPr>
              <a:t>Supporting info</a:t>
            </a:r>
          </a:p>
        </p:txBody>
      </p:sp>
      <p:sp>
        <p:nvSpPr>
          <p:cNvPr id="53" name="TextBox 52">
            <a:extLst>
              <a:ext uri="{FF2B5EF4-FFF2-40B4-BE49-F238E27FC236}">
                <a16:creationId xmlns:a16="http://schemas.microsoft.com/office/drawing/2014/main" id="{8CC97593-140A-0664-971D-ECCED6F0525D}"/>
              </a:ext>
            </a:extLst>
          </p:cNvPr>
          <p:cNvSpPr txBox="1"/>
          <p:nvPr/>
        </p:nvSpPr>
        <p:spPr>
          <a:xfrm>
            <a:off x="4000500" y="4050509"/>
            <a:ext cx="1550194" cy="539231"/>
          </a:xfrm>
          <a:prstGeom prst="rect">
            <a:avLst/>
          </a:prstGeom>
          <a:noFill/>
        </p:spPr>
        <p:txBody>
          <a:bodyPr wrap="square" lIns="0" tIns="0" rIns="0" bIns="0" rtlCol="0" anchor="b">
            <a:noAutofit/>
          </a:bodyPr>
          <a:lstStyle/>
          <a:p>
            <a:r>
              <a:rPr lang="en-US" sz="1200" dirty="0">
                <a:solidFill>
                  <a:srgbClr val="1A4420"/>
                </a:solidFill>
                <a:latin typeface="Lexend Light" pitchFamily="2" charset="77"/>
                <a:ea typeface="Verdana" panose="020B0604030504040204" pitchFamily="34" charset="0"/>
                <a:cs typeface="Verdana" panose="020B0604030504040204" pitchFamily="34" charset="0"/>
              </a:rPr>
              <a:t>Supporting info</a:t>
            </a:r>
          </a:p>
        </p:txBody>
      </p:sp>
      <p:sp>
        <p:nvSpPr>
          <p:cNvPr id="55" name="TextBox 54">
            <a:extLst>
              <a:ext uri="{FF2B5EF4-FFF2-40B4-BE49-F238E27FC236}">
                <a16:creationId xmlns:a16="http://schemas.microsoft.com/office/drawing/2014/main" id="{9780CDBA-69B6-0D11-2BDC-E7FDAF56C9F7}"/>
              </a:ext>
            </a:extLst>
          </p:cNvPr>
          <p:cNvSpPr txBox="1"/>
          <p:nvPr/>
        </p:nvSpPr>
        <p:spPr>
          <a:xfrm>
            <a:off x="6493670" y="3643315"/>
            <a:ext cx="1278731" cy="539231"/>
          </a:xfrm>
          <a:prstGeom prst="rect">
            <a:avLst/>
          </a:prstGeom>
          <a:noFill/>
        </p:spPr>
        <p:txBody>
          <a:bodyPr wrap="square" lIns="0" tIns="0" rIns="0" bIns="0" rtlCol="0" anchor="b">
            <a:noAutofit/>
          </a:bodyPr>
          <a:lstStyle/>
          <a:p>
            <a:pPr algn="r"/>
            <a:r>
              <a:rPr lang="en-US" sz="1200" dirty="0">
                <a:solidFill>
                  <a:srgbClr val="1A4420"/>
                </a:solidFill>
                <a:latin typeface="Lexend Light" pitchFamily="2" charset="77"/>
                <a:ea typeface="Verdana" panose="020B0604030504040204" pitchFamily="34" charset="0"/>
                <a:cs typeface="Verdana" panose="020B0604030504040204" pitchFamily="34" charset="0"/>
              </a:rPr>
              <a:t>Supporting info</a:t>
            </a:r>
          </a:p>
        </p:txBody>
      </p:sp>
    </p:spTree>
    <p:extLst>
      <p:ext uri="{BB962C8B-B14F-4D97-AF65-F5344CB8AC3E}">
        <p14:creationId xmlns:p14="http://schemas.microsoft.com/office/powerpoint/2010/main" val="229165458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6BD83-4087-F128-ABC9-26585E18F765}"/>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16836DA2-9D75-B5EB-02C5-AAEFBF53D909}"/>
              </a:ext>
            </a:extLst>
          </p:cNvPr>
          <p:cNvSpPr txBox="1"/>
          <p:nvPr/>
        </p:nvSpPr>
        <p:spPr>
          <a:xfrm>
            <a:off x="457200" y="285750"/>
            <a:ext cx="7188118" cy="685799"/>
          </a:xfrm>
          <a:prstGeom prst="rect">
            <a:avLst/>
          </a:prstGeom>
        </p:spPr>
        <p:txBody>
          <a:bodyPr vert="horz" lIns="0" tIns="0" rIns="0" bIns="0" rtlCol="0" anchor="ctr">
            <a:noAutofit/>
          </a:bodyPr>
          <a:lstStyle>
            <a:defPPr>
              <a:defRPr lang="en-US"/>
            </a:defPPr>
            <a:lvl1pPr>
              <a:lnSpc>
                <a:spcPct val="100000"/>
              </a:lnSpc>
              <a:spcBef>
                <a:spcPct val="0"/>
              </a:spcBef>
              <a:buNone/>
              <a:defRPr sz="3600">
                <a:ea typeface="+mj-lt"/>
                <a:cs typeface="+mj-lt"/>
              </a:defRPr>
            </a:lvl1pPr>
          </a:lstStyle>
          <a:p>
            <a:r>
              <a:rPr lang="en-US" sz="2700" dirty="0">
                <a:solidFill>
                  <a:srgbClr val="1A4420"/>
                </a:solidFill>
                <a:latin typeface="Sprouts Forager" pitchFamily="2" charset="0"/>
                <a:ea typeface="Verdana" panose="020B0604030504040204" pitchFamily="34" charset="0"/>
                <a:cs typeface="Verdana" panose="020B0604030504040204" pitchFamily="34" charset="0"/>
              </a:rPr>
              <a:t>Enter your headline here</a:t>
            </a:r>
          </a:p>
        </p:txBody>
      </p:sp>
      <p:cxnSp>
        <p:nvCxnSpPr>
          <p:cNvPr id="3" name="Straight Connector 2">
            <a:extLst>
              <a:ext uri="{FF2B5EF4-FFF2-40B4-BE49-F238E27FC236}">
                <a16:creationId xmlns:a16="http://schemas.microsoft.com/office/drawing/2014/main" id="{833EED4C-D3F2-6D4C-6324-02CF2CE4B8A1}"/>
              </a:ext>
            </a:extLst>
          </p:cNvPr>
          <p:cNvCxnSpPr>
            <a:cxnSpLocks/>
          </p:cNvCxnSpPr>
          <p:nvPr/>
        </p:nvCxnSpPr>
        <p:spPr>
          <a:xfrm flipV="1">
            <a:off x="359314" y="1835945"/>
            <a:ext cx="0" cy="964406"/>
          </a:xfrm>
          <a:prstGeom prst="line">
            <a:avLst/>
          </a:prstGeom>
          <a:ln w="158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246630D-6127-17B0-7BD5-82BF51414866}"/>
              </a:ext>
            </a:extLst>
          </p:cNvPr>
          <p:cNvCxnSpPr>
            <a:cxnSpLocks/>
          </p:cNvCxnSpPr>
          <p:nvPr/>
        </p:nvCxnSpPr>
        <p:spPr>
          <a:xfrm flipV="1">
            <a:off x="5719938" y="1828801"/>
            <a:ext cx="0" cy="964406"/>
          </a:xfrm>
          <a:prstGeom prst="line">
            <a:avLst/>
          </a:prstGeom>
          <a:ln w="158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415F856-7D03-288D-5A74-30302F257E92}"/>
              </a:ext>
            </a:extLst>
          </p:cNvPr>
          <p:cNvCxnSpPr>
            <a:cxnSpLocks/>
          </p:cNvCxnSpPr>
          <p:nvPr/>
        </p:nvCxnSpPr>
        <p:spPr>
          <a:xfrm flipV="1">
            <a:off x="2343150" y="1518169"/>
            <a:ext cx="0" cy="1275038"/>
          </a:xfrm>
          <a:prstGeom prst="line">
            <a:avLst/>
          </a:prstGeom>
          <a:ln w="158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2899639-41EA-2AAD-A660-52F3FE9DC415}"/>
              </a:ext>
            </a:extLst>
          </p:cNvPr>
          <p:cNvCxnSpPr>
            <a:cxnSpLocks/>
          </p:cNvCxnSpPr>
          <p:nvPr/>
        </p:nvCxnSpPr>
        <p:spPr>
          <a:xfrm flipV="1">
            <a:off x="8772524" y="1518169"/>
            <a:ext cx="0" cy="1275038"/>
          </a:xfrm>
          <a:prstGeom prst="line">
            <a:avLst/>
          </a:prstGeom>
          <a:ln w="158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BDE78579-66C5-8D47-EDD0-648E83C5E064}"/>
              </a:ext>
            </a:extLst>
          </p:cNvPr>
          <p:cNvSpPr/>
          <p:nvPr/>
        </p:nvSpPr>
        <p:spPr>
          <a:xfrm>
            <a:off x="1080913" y="2493169"/>
            <a:ext cx="214313" cy="214313"/>
          </a:xfrm>
          <a:prstGeom prst="ellipse">
            <a:avLst/>
          </a:prstGeom>
          <a:solidFill>
            <a:srgbClr val="1A4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a:t>
            </a:r>
          </a:p>
        </p:txBody>
      </p:sp>
      <p:sp>
        <p:nvSpPr>
          <p:cNvPr id="40" name="Oval 39">
            <a:extLst>
              <a:ext uri="{FF2B5EF4-FFF2-40B4-BE49-F238E27FC236}">
                <a16:creationId xmlns:a16="http://schemas.microsoft.com/office/drawing/2014/main" id="{91033290-A72D-027F-FBA3-A4356313F194}"/>
              </a:ext>
            </a:extLst>
          </p:cNvPr>
          <p:cNvSpPr/>
          <p:nvPr/>
        </p:nvSpPr>
        <p:spPr>
          <a:xfrm>
            <a:off x="2787427" y="2493169"/>
            <a:ext cx="214313" cy="214313"/>
          </a:xfrm>
          <a:prstGeom prst="ellipse">
            <a:avLst/>
          </a:prstGeom>
          <a:solidFill>
            <a:srgbClr val="007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2</a:t>
            </a:r>
          </a:p>
        </p:txBody>
      </p:sp>
      <p:sp>
        <p:nvSpPr>
          <p:cNvPr id="42" name="Oval 41">
            <a:extLst>
              <a:ext uri="{FF2B5EF4-FFF2-40B4-BE49-F238E27FC236}">
                <a16:creationId xmlns:a16="http://schemas.microsoft.com/office/drawing/2014/main" id="{8168CD26-5AF4-D13C-3FD9-926802E37806}"/>
              </a:ext>
            </a:extLst>
          </p:cNvPr>
          <p:cNvSpPr/>
          <p:nvPr/>
        </p:nvSpPr>
        <p:spPr>
          <a:xfrm>
            <a:off x="4407694" y="2493169"/>
            <a:ext cx="214313" cy="214313"/>
          </a:xfrm>
          <a:prstGeom prst="ellipse">
            <a:avLst/>
          </a:prstGeom>
          <a:solidFill>
            <a:srgbClr val="A1CD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3"/>
                </a:solidFill>
              </a:rPr>
              <a:t>3</a:t>
            </a:r>
          </a:p>
        </p:txBody>
      </p:sp>
      <p:sp>
        <p:nvSpPr>
          <p:cNvPr id="44" name="Oval 43">
            <a:extLst>
              <a:ext uri="{FF2B5EF4-FFF2-40B4-BE49-F238E27FC236}">
                <a16:creationId xmlns:a16="http://schemas.microsoft.com/office/drawing/2014/main" id="{586F3101-2924-F89E-1A9D-4BDE32AD72B8}"/>
              </a:ext>
            </a:extLst>
          </p:cNvPr>
          <p:cNvSpPr/>
          <p:nvPr/>
        </p:nvSpPr>
        <p:spPr>
          <a:xfrm>
            <a:off x="5965031" y="2493169"/>
            <a:ext cx="214313" cy="214313"/>
          </a:xfrm>
          <a:prstGeom prst="ellipse">
            <a:avLst/>
          </a:prstGeom>
          <a:solidFill>
            <a:srgbClr val="FEBE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4</a:t>
            </a:r>
          </a:p>
        </p:txBody>
      </p:sp>
      <p:sp>
        <p:nvSpPr>
          <p:cNvPr id="46" name="Oval 45">
            <a:extLst>
              <a:ext uri="{FF2B5EF4-FFF2-40B4-BE49-F238E27FC236}">
                <a16:creationId xmlns:a16="http://schemas.microsoft.com/office/drawing/2014/main" id="{909F2A0E-444D-9638-80D9-714A96BC47E9}"/>
              </a:ext>
            </a:extLst>
          </p:cNvPr>
          <p:cNvSpPr/>
          <p:nvPr/>
        </p:nvSpPr>
        <p:spPr>
          <a:xfrm>
            <a:off x="7808119" y="2493169"/>
            <a:ext cx="214313" cy="214313"/>
          </a:xfrm>
          <a:prstGeom prst="ellipse">
            <a:avLst/>
          </a:prstGeom>
          <a:solidFill>
            <a:srgbClr val="FFF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1A4420"/>
                </a:solidFill>
              </a:rPr>
              <a:t>5</a:t>
            </a:r>
          </a:p>
        </p:txBody>
      </p:sp>
      <p:cxnSp>
        <p:nvCxnSpPr>
          <p:cNvPr id="48" name="Straight Connector 47">
            <a:extLst>
              <a:ext uri="{FF2B5EF4-FFF2-40B4-BE49-F238E27FC236}">
                <a16:creationId xmlns:a16="http://schemas.microsoft.com/office/drawing/2014/main" id="{68AAC1D2-63F8-2A82-CFA3-F7CA5AC9037B}"/>
              </a:ext>
            </a:extLst>
          </p:cNvPr>
          <p:cNvCxnSpPr>
            <a:cxnSpLocks/>
          </p:cNvCxnSpPr>
          <p:nvPr/>
        </p:nvCxnSpPr>
        <p:spPr>
          <a:xfrm flipV="1">
            <a:off x="1107281" y="3386138"/>
            <a:ext cx="0" cy="785813"/>
          </a:xfrm>
          <a:prstGeom prst="line">
            <a:avLst/>
          </a:prstGeom>
          <a:ln w="158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DB88341-969D-A7F2-9C29-ECA6C3667E1C}"/>
              </a:ext>
            </a:extLst>
          </p:cNvPr>
          <p:cNvCxnSpPr>
            <a:cxnSpLocks/>
          </p:cNvCxnSpPr>
          <p:nvPr/>
        </p:nvCxnSpPr>
        <p:spPr>
          <a:xfrm flipV="1">
            <a:off x="7836694" y="3386138"/>
            <a:ext cx="0" cy="785813"/>
          </a:xfrm>
          <a:prstGeom prst="line">
            <a:avLst/>
          </a:prstGeom>
          <a:ln w="158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97A8EF8-41ED-CC5F-8A64-D9E5D24AC884}"/>
              </a:ext>
            </a:extLst>
          </p:cNvPr>
          <p:cNvCxnSpPr>
            <a:cxnSpLocks/>
          </p:cNvCxnSpPr>
          <p:nvPr/>
        </p:nvCxnSpPr>
        <p:spPr>
          <a:xfrm flipV="1">
            <a:off x="3914775" y="3386138"/>
            <a:ext cx="0" cy="1185863"/>
          </a:xfrm>
          <a:prstGeom prst="line">
            <a:avLst/>
          </a:prstGeom>
          <a:ln w="158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4978F931-AF8D-5BB3-F7B8-82C8C41AD102}"/>
              </a:ext>
            </a:extLst>
          </p:cNvPr>
          <p:cNvSpPr/>
          <p:nvPr/>
        </p:nvSpPr>
        <p:spPr>
          <a:xfrm>
            <a:off x="342899" y="2793207"/>
            <a:ext cx="1690340" cy="628650"/>
          </a:xfrm>
          <a:prstGeom prst="rect">
            <a:avLst/>
          </a:prstGeom>
          <a:solidFill>
            <a:srgbClr val="1A4420"/>
          </a:solid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Lexend Light" pitchFamily="2" charset="77"/>
                <a:ea typeface="Verdana" panose="020B0604030504040204" pitchFamily="34" charset="0"/>
                <a:cs typeface="Verdana" panose="020B0604030504040204" pitchFamily="34" charset="0"/>
              </a:rPr>
              <a:t>TEXT</a:t>
            </a:r>
          </a:p>
        </p:txBody>
      </p:sp>
      <p:sp>
        <p:nvSpPr>
          <p:cNvPr id="71" name="Rectangle 70">
            <a:extLst>
              <a:ext uri="{FF2B5EF4-FFF2-40B4-BE49-F238E27FC236}">
                <a16:creationId xmlns:a16="http://schemas.microsoft.com/office/drawing/2014/main" id="{FBD6D60D-79B7-17FB-7A3C-445918B3467E}"/>
              </a:ext>
            </a:extLst>
          </p:cNvPr>
          <p:cNvSpPr/>
          <p:nvPr/>
        </p:nvSpPr>
        <p:spPr>
          <a:xfrm>
            <a:off x="2031292" y="2793207"/>
            <a:ext cx="1690340" cy="628650"/>
          </a:xfrm>
          <a:prstGeom prst="rect">
            <a:avLst/>
          </a:prstGeom>
          <a:solidFill>
            <a:srgbClr val="007932"/>
          </a:solid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Lexend Light" pitchFamily="2" charset="77"/>
                <a:ea typeface="Verdana" panose="020B0604030504040204" pitchFamily="34" charset="0"/>
                <a:cs typeface="Verdana" panose="020B0604030504040204" pitchFamily="34" charset="0"/>
              </a:rPr>
              <a:t>TEXT</a:t>
            </a:r>
          </a:p>
        </p:txBody>
      </p:sp>
      <p:sp>
        <p:nvSpPr>
          <p:cNvPr id="72" name="Rectangle 71">
            <a:extLst>
              <a:ext uri="{FF2B5EF4-FFF2-40B4-BE49-F238E27FC236}">
                <a16:creationId xmlns:a16="http://schemas.microsoft.com/office/drawing/2014/main" id="{951A4AB5-CD40-3431-5524-217CBB26819B}"/>
              </a:ext>
            </a:extLst>
          </p:cNvPr>
          <p:cNvSpPr/>
          <p:nvPr/>
        </p:nvSpPr>
        <p:spPr>
          <a:xfrm>
            <a:off x="3719686" y="2793207"/>
            <a:ext cx="1690340" cy="628650"/>
          </a:xfrm>
          <a:prstGeom prst="rect">
            <a:avLst/>
          </a:prstGeom>
          <a:solidFill>
            <a:srgbClr val="A1CD3A"/>
          </a:solid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accent3"/>
                </a:solidFill>
                <a:latin typeface="Lexend Light" pitchFamily="2" charset="77"/>
                <a:ea typeface="Verdana" panose="020B0604030504040204" pitchFamily="34" charset="0"/>
                <a:cs typeface="Verdana" panose="020B0604030504040204" pitchFamily="34" charset="0"/>
              </a:rPr>
              <a:t>TEXT</a:t>
            </a:r>
          </a:p>
        </p:txBody>
      </p:sp>
      <p:sp>
        <p:nvSpPr>
          <p:cNvPr id="73" name="Rectangle 72">
            <a:extLst>
              <a:ext uri="{FF2B5EF4-FFF2-40B4-BE49-F238E27FC236}">
                <a16:creationId xmlns:a16="http://schemas.microsoft.com/office/drawing/2014/main" id="{824A0263-DA2E-FFA8-45F5-1F11377EE331}"/>
              </a:ext>
            </a:extLst>
          </p:cNvPr>
          <p:cNvSpPr/>
          <p:nvPr/>
        </p:nvSpPr>
        <p:spPr>
          <a:xfrm>
            <a:off x="5408079" y="2793207"/>
            <a:ext cx="1690340" cy="628650"/>
          </a:xfrm>
          <a:prstGeom prst="rect">
            <a:avLst/>
          </a:prstGeom>
          <a:solidFill>
            <a:srgbClr val="FEBE10"/>
          </a:solid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Lexend Light" pitchFamily="2" charset="77"/>
                <a:ea typeface="Verdana" panose="020B0604030504040204" pitchFamily="34" charset="0"/>
                <a:cs typeface="Verdana" panose="020B0604030504040204" pitchFamily="34" charset="0"/>
              </a:rPr>
              <a:t>TEXT</a:t>
            </a:r>
          </a:p>
        </p:txBody>
      </p:sp>
      <p:sp>
        <p:nvSpPr>
          <p:cNvPr id="74" name="Rectangle 73">
            <a:extLst>
              <a:ext uri="{FF2B5EF4-FFF2-40B4-BE49-F238E27FC236}">
                <a16:creationId xmlns:a16="http://schemas.microsoft.com/office/drawing/2014/main" id="{0E843388-6848-0971-F697-B0B3C151E2A3}"/>
              </a:ext>
            </a:extLst>
          </p:cNvPr>
          <p:cNvSpPr/>
          <p:nvPr/>
        </p:nvSpPr>
        <p:spPr>
          <a:xfrm>
            <a:off x="7096471" y="2793207"/>
            <a:ext cx="1690340" cy="628650"/>
          </a:xfrm>
          <a:prstGeom prst="rect">
            <a:avLst/>
          </a:prstGeom>
          <a:solidFill>
            <a:srgbClr val="FFF4E0"/>
          </a:solid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rgbClr val="1A4420"/>
                </a:solidFill>
                <a:latin typeface="Lexend Light" pitchFamily="2" charset="77"/>
                <a:ea typeface="Verdana" panose="020B0604030504040204" pitchFamily="34" charset="0"/>
                <a:cs typeface="Verdana" panose="020B0604030504040204" pitchFamily="34" charset="0"/>
              </a:rPr>
              <a:t>TEXT</a:t>
            </a:r>
          </a:p>
        </p:txBody>
      </p:sp>
      <p:sp>
        <p:nvSpPr>
          <p:cNvPr id="17" name="TextBox 16">
            <a:extLst>
              <a:ext uri="{FF2B5EF4-FFF2-40B4-BE49-F238E27FC236}">
                <a16:creationId xmlns:a16="http://schemas.microsoft.com/office/drawing/2014/main" id="{DC62D690-A450-BAD2-FD0C-A4D1F16A40E8}"/>
              </a:ext>
            </a:extLst>
          </p:cNvPr>
          <p:cNvSpPr txBox="1"/>
          <p:nvPr/>
        </p:nvSpPr>
        <p:spPr>
          <a:xfrm>
            <a:off x="435769" y="1846782"/>
            <a:ext cx="1278731" cy="539231"/>
          </a:xfrm>
          <a:prstGeom prst="rect">
            <a:avLst/>
          </a:prstGeom>
          <a:noFill/>
        </p:spPr>
        <p:txBody>
          <a:bodyPr wrap="square" lIns="0" tIns="0" rIns="0" bIns="0" rtlCol="0">
            <a:noAutofit/>
          </a:bodyPr>
          <a:lstStyle/>
          <a:p>
            <a:r>
              <a:rPr lang="en-US" sz="1200" dirty="0">
                <a:solidFill>
                  <a:srgbClr val="1A4420"/>
                </a:solidFill>
                <a:latin typeface="Lexend Light" pitchFamily="2" charset="77"/>
                <a:ea typeface="Verdana" panose="020B0604030504040204" pitchFamily="34" charset="0"/>
                <a:cs typeface="Verdana" panose="020B0604030504040204" pitchFamily="34" charset="0"/>
              </a:rPr>
              <a:t>Supporting info</a:t>
            </a:r>
          </a:p>
        </p:txBody>
      </p:sp>
      <p:sp>
        <p:nvSpPr>
          <p:cNvPr id="45" name="TextBox 44">
            <a:extLst>
              <a:ext uri="{FF2B5EF4-FFF2-40B4-BE49-F238E27FC236}">
                <a16:creationId xmlns:a16="http://schemas.microsoft.com/office/drawing/2014/main" id="{CE305B84-1263-34FE-A821-190E2A3DFFEA}"/>
              </a:ext>
            </a:extLst>
          </p:cNvPr>
          <p:cNvSpPr txBox="1"/>
          <p:nvPr/>
        </p:nvSpPr>
        <p:spPr>
          <a:xfrm>
            <a:off x="2414587" y="1518169"/>
            <a:ext cx="1471610" cy="539231"/>
          </a:xfrm>
          <a:prstGeom prst="rect">
            <a:avLst/>
          </a:prstGeom>
          <a:noFill/>
        </p:spPr>
        <p:txBody>
          <a:bodyPr wrap="square" lIns="0" tIns="0" rIns="0" bIns="0" rtlCol="0">
            <a:noAutofit/>
          </a:bodyPr>
          <a:lstStyle/>
          <a:p>
            <a:r>
              <a:rPr lang="en-US" sz="1200" dirty="0">
                <a:solidFill>
                  <a:srgbClr val="1A4420"/>
                </a:solidFill>
                <a:latin typeface="Lexend Light" pitchFamily="2" charset="77"/>
                <a:ea typeface="Verdana" panose="020B0604030504040204" pitchFamily="34" charset="0"/>
                <a:cs typeface="Verdana" panose="020B0604030504040204" pitchFamily="34" charset="0"/>
              </a:rPr>
              <a:t>Supporting info</a:t>
            </a:r>
          </a:p>
        </p:txBody>
      </p:sp>
      <p:sp>
        <p:nvSpPr>
          <p:cNvPr id="47" name="TextBox 46">
            <a:extLst>
              <a:ext uri="{FF2B5EF4-FFF2-40B4-BE49-F238E27FC236}">
                <a16:creationId xmlns:a16="http://schemas.microsoft.com/office/drawing/2014/main" id="{05F69A99-2A95-95F6-CCB5-E90EC35FD04F}"/>
              </a:ext>
            </a:extLst>
          </p:cNvPr>
          <p:cNvSpPr txBox="1"/>
          <p:nvPr/>
        </p:nvSpPr>
        <p:spPr>
          <a:xfrm>
            <a:off x="5819950" y="1846782"/>
            <a:ext cx="1278731" cy="539231"/>
          </a:xfrm>
          <a:prstGeom prst="rect">
            <a:avLst/>
          </a:prstGeom>
          <a:noFill/>
        </p:spPr>
        <p:txBody>
          <a:bodyPr wrap="square" lIns="0" tIns="0" rIns="0" bIns="0" rtlCol="0">
            <a:noAutofit/>
          </a:bodyPr>
          <a:lstStyle/>
          <a:p>
            <a:r>
              <a:rPr lang="en-US" sz="1200" dirty="0">
                <a:solidFill>
                  <a:srgbClr val="1A4420"/>
                </a:solidFill>
                <a:latin typeface="Lexend Light" pitchFamily="2" charset="77"/>
                <a:ea typeface="Verdana" panose="020B0604030504040204" pitchFamily="34" charset="0"/>
                <a:cs typeface="Verdana" panose="020B0604030504040204" pitchFamily="34" charset="0"/>
              </a:rPr>
              <a:t>Supporting info</a:t>
            </a:r>
          </a:p>
        </p:txBody>
      </p:sp>
      <p:sp>
        <p:nvSpPr>
          <p:cNvPr id="49" name="TextBox 48">
            <a:extLst>
              <a:ext uri="{FF2B5EF4-FFF2-40B4-BE49-F238E27FC236}">
                <a16:creationId xmlns:a16="http://schemas.microsoft.com/office/drawing/2014/main" id="{3203752C-06EC-7A61-38A4-039B58AA1BB4}"/>
              </a:ext>
            </a:extLst>
          </p:cNvPr>
          <p:cNvSpPr txBox="1"/>
          <p:nvPr/>
        </p:nvSpPr>
        <p:spPr>
          <a:xfrm>
            <a:off x="7429500" y="1518169"/>
            <a:ext cx="1278731" cy="539231"/>
          </a:xfrm>
          <a:prstGeom prst="rect">
            <a:avLst/>
          </a:prstGeom>
          <a:noFill/>
        </p:spPr>
        <p:txBody>
          <a:bodyPr wrap="square" lIns="0" tIns="0" rIns="0" bIns="0" rtlCol="0">
            <a:noAutofit/>
          </a:bodyPr>
          <a:lstStyle/>
          <a:p>
            <a:pPr algn="r"/>
            <a:r>
              <a:rPr lang="en-US" sz="1200" dirty="0">
                <a:solidFill>
                  <a:srgbClr val="1A4420"/>
                </a:solidFill>
                <a:latin typeface="Lexend Light" pitchFamily="2" charset="77"/>
                <a:ea typeface="Verdana" panose="020B0604030504040204" pitchFamily="34" charset="0"/>
                <a:cs typeface="Verdana" panose="020B0604030504040204" pitchFamily="34" charset="0"/>
              </a:rPr>
              <a:t>Supporting info</a:t>
            </a:r>
          </a:p>
        </p:txBody>
      </p:sp>
      <p:sp>
        <p:nvSpPr>
          <p:cNvPr id="51" name="TextBox 50">
            <a:extLst>
              <a:ext uri="{FF2B5EF4-FFF2-40B4-BE49-F238E27FC236}">
                <a16:creationId xmlns:a16="http://schemas.microsoft.com/office/drawing/2014/main" id="{66068FD5-69AC-582C-425C-4A04650413C7}"/>
              </a:ext>
            </a:extLst>
          </p:cNvPr>
          <p:cNvSpPr txBox="1"/>
          <p:nvPr/>
        </p:nvSpPr>
        <p:spPr>
          <a:xfrm>
            <a:off x="1193006" y="3643315"/>
            <a:ext cx="1550194" cy="539231"/>
          </a:xfrm>
          <a:prstGeom prst="rect">
            <a:avLst/>
          </a:prstGeom>
          <a:noFill/>
        </p:spPr>
        <p:txBody>
          <a:bodyPr wrap="square" lIns="0" tIns="0" rIns="0" bIns="0" rtlCol="0" anchor="b">
            <a:noAutofit/>
          </a:bodyPr>
          <a:lstStyle/>
          <a:p>
            <a:r>
              <a:rPr lang="en-US" sz="1200" dirty="0">
                <a:solidFill>
                  <a:srgbClr val="1A4420"/>
                </a:solidFill>
                <a:latin typeface="Lexend Light" pitchFamily="2" charset="77"/>
                <a:ea typeface="Verdana" panose="020B0604030504040204" pitchFamily="34" charset="0"/>
                <a:cs typeface="Verdana" panose="020B0604030504040204" pitchFamily="34" charset="0"/>
              </a:rPr>
              <a:t>Supporting info</a:t>
            </a:r>
          </a:p>
        </p:txBody>
      </p:sp>
      <p:sp>
        <p:nvSpPr>
          <p:cNvPr id="53" name="TextBox 52">
            <a:extLst>
              <a:ext uri="{FF2B5EF4-FFF2-40B4-BE49-F238E27FC236}">
                <a16:creationId xmlns:a16="http://schemas.microsoft.com/office/drawing/2014/main" id="{E9963C0E-AC8C-B534-E65D-FF1D600BEFF4}"/>
              </a:ext>
            </a:extLst>
          </p:cNvPr>
          <p:cNvSpPr txBox="1"/>
          <p:nvPr/>
        </p:nvSpPr>
        <p:spPr>
          <a:xfrm>
            <a:off x="4000500" y="4050509"/>
            <a:ext cx="1550194" cy="539231"/>
          </a:xfrm>
          <a:prstGeom prst="rect">
            <a:avLst/>
          </a:prstGeom>
          <a:noFill/>
        </p:spPr>
        <p:txBody>
          <a:bodyPr wrap="square" lIns="0" tIns="0" rIns="0" bIns="0" rtlCol="0" anchor="b">
            <a:noAutofit/>
          </a:bodyPr>
          <a:lstStyle/>
          <a:p>
            <a:r>
              <a:rPr lang="en-US" sz="1200" dirty="0">
                <a:solidFill>
                  <a:srgbClr val="1A4420"/>
                </a:solidFill>
                <a:latin typeface="Lexend Light" pitchFamily="2" charset="77"/>
                <a:ea typeface="Verdana" panose="020B0604030504040204" pitchFamily="34" charset="0"/>
                <a:cs typeface="Verdana" panose="020B0604030504040204" pitchFamily="34" charset="0"/>
              </a:rPr>
              <a:t>Supporting info</a:t>
            </a:r>
          </a:p>
        </p:txBody>
      </p:sp>
      <p:sp>
        <p:nvSpPr>
          <p:cNvPr id="55" name="TextBox 54">
            <a:extLst>
              <a:ext uri="{FF2B5EF4-FFF2-40B4-BE49-F238E27FC236}">
                <a16:creationId xmlns:a16="http://schemas.microsoft.com/office/drawing/2014/main" id="{5650695F-988B-B9F0-5DE3-F83650E6528D}"/>
              </a:ext>
            </a:extLst>
          </p:cNvPr>
          <p:cNvSpPr txBox="1"/>
          <p:nvPr/>
        </p:nvSpPr>
        <p:spPr>
          <a:xfrm>
            <a:off x="6493670" y="3643315"/>
            <a:ext cx="1278731" cy="539231"/>
          </a:xfrm>
          <a:prstGeom prst="rect">
            <a:avLst/>
          </a:prstGeom>
          <a:noFill/>
        </p:spPr>
        <p:txBody>
          <a:bodyPr wrap="square" lIns="0" tIns="0" rIns="0" bIns="0" rtlCol="0" anchor="b">
            <a:noAutofit/>
          </a:bodyPr>
          <a:lstStyle/>
          <a:p>
            <a:pPr algn="r"/>
            <a:r>
              <a:rPr lang="en-US" sz="1200" dirty="0">
                <a:solidFill>
                  <a:srgbClr val="1A4420"/>
                </a:solidFill>
                <a:latin typeface="Lexend Light" pitchFamily="2" charset="77"/>
                <a:ea typeface="Verdana" panose="020B0604030504040204" pitchFamily="34" charset="0"/>
                <a:cs typeface="Verdana" panose="020B0604030504040204" pitchFamily="34" charset="0"/>
              </a:rPr>
              <a:t>Supporting info</a:t>
            </a:r>
          </a:p>
        </p:txBody>
      </p:sp>
    </p:spTree>
    <p:extLst>
      <p:ext uri="{BB962C8B-B14F-4D97-AF65-F5344CB8AC3E}">
        <p14:creationId xmlns:p14="http://schemas.microsoft.com/office/powerpoint/2010/main" val="349580419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8A772A7-080F-FDE9-7FF0-7E8BDA907256}"/>
              </a:ext>
            </a:extLst>
          </p:cNvPr>
          <p:cNvPicPr>
            <a:picLocks noChangeAspect="1"/>
          </p:cNvPicPr>
          <p:nvPr/>
        </p:nvPicPr>
        <p:blipFill>
          <a:blip r:embed="rId3"/>
          <a:srcRect l="83" t="24148" r="846" b="53561"/>
          <a:stretch/>
        </p:blipFill>
        <p:spPr>
          <a:xfrm>
            <a:off x="0" y="3771900"/>
            <a:ext cx="9144000" cy="1371600"/>
          </a:xfrm>
          <a:prstGeom prst="rect">
            <a:avLst/>
          </a:prstGeom>
        </p:spPr>
      </p:pic>
      <p:sp>
        <p:nvSpPr>
          <p:cNvPr id="14" name="Rectangle 13">
            <a:extLst>
              <a:ext uri="{FF2B5EF4-FFF2-40B4-BE49-F238E27FC236}">
                <a16:creationId xmlns:a16="http://schemas.microsoft.com/office/drawing/2014/main" id="{DF3466D1-0088-1B9B-BB3B-65F544F6AF75}"/>
              </a:ext>
            </a:extLst>
          </p:cNvPr>
          <p:cNvSpPr/>
          <p:nvPr/>
        </p:nvSpPr>
        <p:spPr>
          <a:xfrm>
            <a:off x="0" y="3771901"/>
            <a:ext cx="9144000" cy="1070822"/>
          </a:xfrm>
          <a:prstGeom prst="rect">
            <a:avLst/>
          </a:prstGeom>
          <a:gradFill>
            <a:gsLst>
              <a:gs pos="0">
                <a:srgbClr val="FFFFFF"/>
              </a:gs>
              <a:gs pos="100000">
                <a:srgbClr val="FFFFFF">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aphicFrame>
        <p:nvGraphicFramePr>
          <p:cNvPr id="6" name="Chart 5">
            <a:extLst>
              <a:ext uri="{FF2B5EF4-FFF2-40B4-BE49-F238E27FC236}">
                <a16:creationId xmlns:a16="http://schemas.microsoft.com/office/drawing/2014/main" id="{92DF94AE-A922-4DF5-B00B-561233A0C50C}"/>
              </a:ext>
            </a:extLst>
          </p:cNvPr>
          <p:cNvGraphicFramePr/>
          <p:nvPr>
            <p:extLst>
              <p:ext uri="{D42A27DB-BD31-4B8C-83A1-F6EECF244321}">
                <p14:modId xmlns:p14="http://schemas.microsoft.com/office/powerpoint/2010/main" val="2103941725"/>
              </p:ext>
            </p:extLst>
          </p:nvPr>
        </p:nvGraphicFramePr>
        <p:xfrm>
          <a:off x="2130944" y="642937"/>
          <a:ext cx="4876800" cy="3200402"/>
        </p:xfrm>
        <a:graphic>
          <a:graphicData uri="http://schemas.openxmlformats.org/drawingml/2006/chart">
            <c:chart xmlns:c="http://schemas.openxmlformats.org/drawingml/2006/chart" xmlns:r="http://schemas.openxmlformats.org/officeDocument/2006/relationships" r:id="rId4"/>
          </a:graphicData>
        </a:graphic>
      </p:graphicFrame>
      <p:sp>
        <p:nvSpPr>
          <p:cNvPr id="7" name="Oval 6">
            <a:extLst>
              <a:ext uri="{FF2B5EF4-FFF2-40B4-BE49-F238E27FC236}">
                <a16:creationId xmlns:a16="http://schemas.microsoft.com/office/drawing/2014/main" id="{DD24F141-FC5F-FCF0-9C08-A400D595361E}"/>
              </a:ext>
            </a:extLst>
          </p:cNvPr>
          <p:cNvSpPr/>
          <p:nvPr/>
        </p:nvSpPr>
        <p:spPr>
          <a:xfrm>
            <a:off x="6861399" y="1178301"/>
            <a:ext cx="1039178" cy="1039178"/>
          </a:xfrm>
          <a:prstGeom prst="ellipse">
            <a:avLst/>
          </a:prstGeom>
          <a:solidFill>
            <a:srgbClr val="1A4420"/>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ct val="90000"/>
              </a:lnSpc>
            </a:pPr>
            <a:r>
              <a:rPr lang="en-US" sz="2500" dirty="0">
                <a:solidFill>
                  <a:srgbClr val="FEFEFE"/>
                </a:solidFill>
                <a:latin typeface="Lexend Light" pitchFamily="2" charset="77"/>
                <a:ea typeface="Verdana" panose="020B0604030504040204" pitchFamily="34" charset="0"/>
                <a:cs typeface="Verdana" panose="020B0604030504040204" pitchFamily="34" charset="0"/>
              </a:rPr>
              <a:t>##%</a:t>
            </a:r>
            <a:br>
              <a:rPr lang="en-US" sz="2100" dirty="0">
                <a:solidFill>
                  <a:srgbClr val="FEFEFE"/>
                </a:solidFill>
              </a:rPr>
            </a:br>
            <a:r>
              <a:rPr lang="en-US" sz="1500" dirty="0">
                <a:solidFill>
                  <a:srgbClr val="FEFEFE"/>
                </a:solidFill>
                <a:latin typeface="Lexend Light" pitchFamily="2" charset="77"/>
                <a:ea typeface="Verdana" panose="020B0604030504040204" pitchFamily="34" charset="0"/>
                <a:cs typeface="Verdana" panose="020B0604030504040204" pitchFamily="34" charset="0"/>
              </a:rPr>
              <a:t>XXXX</a:t>
            </a:r>
          </a:p>
        </p:txBody>
      </p:sp>
      <p:sp>
        <p:nvSpPr>
          <p:cNvPr id="8" name="Arrow: Pentagon 7">
            <a:extLst>
              <a:ext uri="{FF2B5EF4-FFF2-40B4-BE49-F238E27FC236}">
                <a16:creationId xmlns:a16="http://schemas.microsoft.com/office/drawing/2014/main" id="{0F841C27-4C7F-7653-05B2-A4DBEEE9CF5A}"/>
              </a:ext>
            </a:extLst>
          </p:cNvPr>
          <p:cNvSpPr/>
          <p:nvPr/>
        </p:nvSpPr>
        <p:spPr>
          <a:xfrm rot="20856779">
            <a:off x="2657777" y="2141488"/>
            <a:ext cx="4156170" cy="187433"/>
          </a:xfrm>
          <a:prstGeom prst="homePlate">
            <a:avLst/>
          </a:prstGeom>
          <a:gradFill flip="none" rotWithShape="1">
            <a:gsLst>
              <a:gs pos="0">
                <a:srgbClr val="A1CD3A">
                  <a:alpha val="0"/>
                </a:srgbClr>
              </a:gs>
              <a:gs pos="100000">
                <a:srgbClr val="A1CD3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 name="TextBox 2">
            <a:extLst>
              <a:ext uri="{FF2B5EF4-FFF2-40B4-BE49-F238E27FC236}">
                <a16:creationId xmlns:a16="http://schemas.microsoft.com/office/drawing/2014/main" id="{B6EBC51B-95CB-D394-D247-BCD807B6DAEC}"/>
              </a:ext>
            </a:extLst>
          </p:cNvPr>
          <p:cNvSpPr txBox="1"/>
          <p:nvPr/>
        </p:nvSpPr>
        <p:spPr>
          <a:xfrm>
            <a:off x="457201" y="342901"/>
            <a:ext cx="8286749" cy="685799"/>
          </a:xfrm>
          <a:prstGeom prst="rect">
            <a:avLst/>
          </a:prstGeom>
        </p:spPr>
        <p:txBody>
          <a:bodyPr lIns="0" tIns="0" rIns="0" bIns="0" anchor="b">
            <a:noAutofit/>
          </a:bodyPr>
          <a:lstStyle>
            <a:defPPr>
              <a:defRPr lang="en-US"/>
            </a:defPPr>
            <a:lvl1pPr>
              <a:lnSpc>
                <a:spcPct val="90000"/>
              </a:lnSpc>
              <a:spcBef>
                <a:spcPct val="0"/>
              </a:spcBef>
              <a:buNone/>
              <a:defRPr sz="3600">
                <a:solidFill>
                  <a:srgbClr val="000000"/>
                </a:solidFill>
                <a:latin typeface="+mj-lt"/>
                <a:ea typeface="+mj-ea"/>
                <a:cs typeface="+mn-cs" panose="020B0604020202020204" pitchFamily="34" charset="0"/>
              </a:defRPr>
            </a:lvl1pPr>
          </a:lstStyle>
          <a:p>
            <a:r>
              <a:rPr lang="en-US" sz="2400" dirty="0">
                <a:solidFill>
                  <a:schemeClr val="accent3"/>
                </a:solidFill>
                <a:latin typeface="Lexend Light" pitchFamily="2" charset="77"/>
                <a:ea typeface="Verdana" panose="020B0604030504040204" pitchFamily="34" charset="0"/>
                <a:cs typeface="Verdana" panose="020B0604030504040204" pitchFamily="34" charset="0"/>
              </a:rPr>
              <a:t>Enter your headline here</a:t>
            </a:r>
          </a:p>
        </p:txBody>
      </p:sp>
    </p:spTree>
    <p:extLst>
      <p:ext uri="{BB962C8B-B14F-4D97-AF65-F5344CB8AC3E}">
        <p14:creationId xmlns:p14="http://schemas.microsoft.com/office/powerpoint/2010/main" val="4065367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A7345-FCF1-4813-1C60-EAA10962BAF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DD28613-3644-C5DE-564D-8F725BAC65F5}"/>
              </a:ext>
            </a:extLst>
          </p:cNvPr>
          <p:cNvSpPr>
            <a:spLocks noGrp="1"/>
          </p:cNvSpPr>
          <p:nvPr>
            <p:ph idx="13"/>
          </p:nvPr>
        </p:nvSpPr>
        <p:spPr/>
        <p:txBody>
          <a:bodyPr/>
          <a:lstStyle/>
          <a:p>
            <a:endParaRPr lang="en-US"/>
          </a:p>
        </p:txBody>
      </p:sp>
    </p:spTree>
    <p:extLst>
      <p:ext uri="{BB962C8B-B14F-4D97-AF65-F5344CB8AC3E}">
        <p14:creationId xmlns:p14="http://schemas.microsoft.com/office/powerpoint/2010/main" val="412947076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B766E-D3C8-7D7A-2D63-2E79AFCB57E2}"/>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BC7D7F14-9FE8-39A1-44BA-B11D6E178EBD}"/>
              </a:ext>
            </a:extLst>
          </p:cNvPr>
          <p:cNvPicPr>
            <a:picLocks noChangeAspect="1"/>
          </p:cNvPicPr>
          <p:nvPr/>
        </p:nvPicPr>
        <p:blipFill>
          <a:blip r:embed="rId3"/>
          <a:srcRect l="83" t="24148" r="846" b="53561"/>
          <a:stretch/>
        </p:blipFill>
        <p:spPr>
          <a:xfrm>
            <a:off x="0" y="3771900"/>
            <a:ext cx="9144000" cy="1371600"/>
          </a:xfrm>
          <a:prstGeom prst="rect">
            <a:avLst/>
          </a:prstGeom>
        </p:spPr>
      </p:pic>
      <p:sp>
        <p:nvSpPr>
          <p:cNvPr id="14" name="Rectangle 13">
            <a:extLst>
              <a:ext uri="{FF2B5EF4-FFF2-40B4-BE49-F238E27FC236}">
                <a16:creationId xmlns:a16="http://schemas.microsoft.com/office/drawing/2014/main" id="{469C1F72-82B6-B1F7-73B5-661BDCD898B3}"/>
              </a:ext>
            </a:extLst>
          </p:cNvPr>
          <p:cNvSpPr/>
          <p:nvPr/>
        </p:nvSpPr>
        <p:spPr>
          <a:xfrm>
            <a:off x="0" y="3771901"/>
            <a:ext cx="9144000" cy="1070822"/>
          </a:xfrm>
          <a:prstGeom prst="rect">
            <a:avLst/>
          </a:prstGeom>
          <a:gradFill>
            <a:gsLst>
              <a:gs pos="0">
                <a:srgbClr val="FFFFFF"/>
              </a:gs>
              <a:gs pos="100000">
                <a:srgbClr val="FFFFFF">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aphicFrame>
        <p:nvGraphicFramePr>
          <p:cNvPr id="6" name="Chart 5">
            <a:extLst>
              <a:ext uri="{FF2B5EF4-FFF2-40B4-BE49-F238E27FC236}">
                <a16:creationId xmlns:a16="http://schemas.microsoft.com/office/drawing/2014/main" id="{CF55B6F4-AFAC-A2CB-CC74-2E9BB59A9E04}"/>
              </a:ext>
            </a:extLst>
          </p:cNvPr>
          <p:cNvGraphicFramePr/>
          <p:nvPr/>
        </p:nvGraphicFramePr>
        <p:xfrm>
          <a:off x="2130944" y="642937"/>
          <a:ext cx="4876800" cy="3200402"/>
        </p:xfrm>
        <a:graphic>
          <a:graphicData uri="http://schemas.openxmlformats.org/drawingml/2006/chart">
            <c:chart xmlns:c="http://schemas.openxmlformats.org/drawingml/2006/chart" xmlns:r="http://schemas.openxmlformats.org/officeDocument/2006/relationships" r:id="rId4"/>
          </a:graphicData>
        </a:graphic>
      </p:graphicFrame>
      <p:sp>
        <p:nvSpPr>
          <p:cNvPr id="7" name="Oval 6">
            <a:extLst>
              <a:ext uri="{FF2B5EF4-FFF2-40B4-BE49-F238E27FC236}">
                <a16:creationId xmlns:a16="http://schemas.microsoft.com/office/drawing/2014/main" id="{50F636D7-3E61-A3F5-2686-27695A209E4F}"/>
              </a:ext>
            </a:extLst>
          </p:cNvPr>
          <p:cNvSpPr/>
          <p:nvPr/>
        </p:nvSpPr>
        <p:spPr>
          <a:xfrm>
            <a:off x="6861399" y="1178301"/>
            <a:ext cx="1039178" cy="1039178"/>
          </a:xfrm>
          <a:prstGeom prst="ellipse">
            <a:avLst/>
          </a:prstGeom>
          <a:solidFill>
            <a:srgbClr val="1A4420"/>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ct val="90000"/>
              </a:lnSpc>
            </a:pPr>
            <a:r>
              <a:rPr lang="en-US" sz="2500" dirty="0">
                <a:solidFill>
                  <a:srgbClr val="FEFEFE"/>
                </a:solidFill>
                <a:latin typeface="Lexend Light" pitchFamily="2" charset="77"/>
                <a:ea typeface="Verdana" panose="020B0604030504040204" pitchFamily="34" charset="0"/>
                <a:cs typeface="Verdana" panose="020B0604030504040204" pitchFamily="34" charset="0"/>
              </a:rPr>
              <a:t>##%</a:t>
            </a:r>
            <a:br>
              <a:rPr lang="en-US" sz="2100" dirty="0">
                <a:solidFill>
                  <a:srgbClr val="FEFEFE"/>
                </a:solidFill>
              </a:rPr>
            </a:br>
            <a:r>
              <a:rPr lang="en-US" sz="1500" dirty="0">
                <a:solidFill>
                  <a:srgbClr val="FEFEFE"/>
                </a:solidFill>
                <a:latin typeface="Lexend Light" pitchFamily="2" charset="77"/>
                <a:ea typeface="Verdana" panose="020B0604030504040204" pitchFamily="34" charset="0"/>
                <a:cs typeface="Verdana" panose="020B0604030504040204" pitchFamily="34" charset="0"/>
              </a:rPr>
              <a:t>XXXX</a:t>
            </a:r>
          </a:p>
        </p:txBody>
      </p:sp>
      <p:sp>
        <p:nvSpPr>
          <p:cNvPr id="8" name="Arrow: Pentagon 7">
            <a:extLst>
              <a:ext uri="{FF2B5EF4-FFF2-40B4-BE49-F238E27FC236}">
                <a16:creationId xmlns:a16="http://schemas.microsoft.com/office/drawing/2014/main" id="{9B5AC73D-6886-8524-C970-857F2EE779AA}"/>
              </a:ext>
            </a:extLst>
          </p:cNvPr>
          <p:cNvSpPr/>
          <p:nvPr/>
        </p:nvSpPr>
        <p:spPr>
          <a:xfrm rot="20856779">
            <a:off x="2657777" y="2141488"/>
            <a:ext cx="4156170" cy="187433"/>
          </a:xfrm>
          <a:prstGeom prst="homePlate">
            <a:avLst/>
          </a:prstGeom>
          <a:gradFill flip="none" rotWithShape="1">
            <a:gsLst>
              <a:gs pos="0">
                <a:srgbClr val="A1CD3A">
                  <a:alpha val="0"/>
                </a:srgbClr>
              </a:gs>
              <a:gs pos="100000">
                <a:srgbClr val="A1CD3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 name="TextBox 2">
            <a:extLst>
              <a:ext uri="{FF2B5EF4-FFF2-40B4-BE49-F238E27FC236}">
                <a16:creationId xmlns:a16="http://schemas.microsoft.com/office/drawing/2014/main" id="{FA3DB3B7-7B9C-5E16-EB93-8D4DF79D93E7}"/>
              </a:ext>
            </a:extLst>
          </p:cNvPr>
          <p:cNvSpPr txBox="1"/>
          <p:nvPr/>
        </p:nvSpPr>
        <p:spPr>
          <a:xfrm>
            <a:off x="457201" y="342901"/>
            <a:ext cx="8286749" cy="685799"/>
          </a:xfrm>
          <a:prstGeom prst="rect">
            <a:avLst/>
          </a:prstGeom>
        </p:spPr>
        <p:txBody>
          <a:bodyPr lIns="0" tIns="0" rIns="0" bIns="0" anchor="b">
            <a:noAutofit/>
          </a:bodyPr>
          <a:lstStyle>
            <a:defPPr>
              <a:defRPr lang="en-US"/>
            </a:defPPr>
            <a:lvl1pPr>
              <a:lnSpc>
                <a:spcPct val="90000"/>
              </a:lnSpc>
              <a:spcBef>
                <a:spcPct val="0"/>
              </a:spcBef>
              <a:buNone/>
              <a:defRPr sz="3600">
                <a:solidFill>
                  <a:srgbClr val="000000"/>
                </a:solidFill>
                <a:latin typeface="+mj-lt"/>
                <a:ea typeface="+mj-ea"/>
                <a:cs typeface="+mn-cs" panose="020B0604020202020204" pitchFamily="34" charset="0"/>
              </a:defRPr>
            </a:lvl1pPr>
          </a:lstStyle>
          <a:p>
            <a:r>
              <a:rPr lang="en-US" sz="2700" dirty="0">
                <a:solidFill>
                  <a:schemeClr val="accent3"/>
                </a:solidFill>
                <a:latin typeface="Sprouts Forager" pitchFamily="2" charset="0"/>
                <a:ea typeface="Verdana" panose="020B0604030504040204" pitchFamily="34" charset="0"/>
                <a:cs typeface="Verdana" panose="020B0604030504040204" pitchFamily="34" charset="0"/>
              </a:rPr>
              <a:t>Enter your headline here</a:t>
            </a:r>
          </a:p>
        </p:txBody>
      </p:sp>
    </p:spTree>
    <p:extLst>
      <p:ext uri="{BB962C8B-B14F-4D97-AF65-F5344CB8AC3E}">
        <p14:creationId xmlns:p14="http://schemas.microsoft.com/office/powerpoint/2010/main" val="91150040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up of a store&#10;&#10;AI-generated content may be incorrect.">
            <a:extLst>
              <a:ext uri="{FF2B5EF4-FFF2-40B4-BE49-F238E27FC236}">
                <a16:creationId xmlns:a16="http://schemas.microsoft.com/office/drawing/2014/main" id="{7BA6E54A-3E19-DDFD-CB80-FAABF60B0FD1}"/>
              </a:ext>
            </a:extLst>
          </p:cNvPr>
          <p:cNvPicPr>
            <a:picLocks noChangeAspect="1"/>
          </p:cNvPicPr>
          <p:nvPr/>
        </p:nvPicPr>
        <p:blipFill>
          <a:blip r:embed="rId3"/>
          <a:srcRect l="12100" t="177" r="24421" b="-1"/>
          <a:stretch/>
        </p:blipFill>
        <p:spPr>
          <a:xfrm>
            <a:off x="4229100" y="1"/>
            <a:ext cx="4914900" cy="5152577"/>
          </a:xfrm>
          <a:prstGeom prst="rect">
            <a:avLst/>
          </a:prstGeom>
        </p:spPr>
      </p:pic>
      <p:sp>
        <p:nvSpPr>
          <p:cNvPr id="14" name="Rectangle 13">
            <a:extLst>
              <a:ext uri="{FF2B5EF4-FFF2-40B4-BE49-F238E27FC236}">
                <a16:creationId xmlns:a16="http://schemas.microsoft.com/office/drawing/2014/main" id="{DF3466D1-0088-1B9B-BB3B-65F544F6AF75}"/>
              </a:ext>
            </a:extLst>
          </p:cNvPr>
          <p:cNvSpPr/>
          <p:nvPr/>
        </p:nvSpPr>
        <p:spPr>
          <a:xfrm rot="16200000">
            <a:off x="4043194" y="51769"/>
            <a:ext cx="5152578" cy="5049038"/>
          </a:xfrm>
          <a:prstGeom prst="rect">
            <a:avLst/>
          </a:prstGeom>
          <a:gradFill>
            <a:gsLst>
              <a:gs pos="0">
                <a:srgbClr val="FFFFFF"/>
              </a:gs>
              <a:gs pos="100000">
                <a:srgbClr val="FFFFFF">
                  <a:alpha val="51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TextBox 11">
            <a:extLst>
              <a:ext uri="{FF2B5EF4-FFF2-40B4-BE49-F238E27FC236}">
                <a16:creationId xmlns:a16="http://schemas.microsoft.com/office/drawing/2014/main" id="{A89DC1E5-38C6-83C2-3BA7-FE63E3B89270}"/>
              </a:ext>
            </a:extLst>
          </p:cNvPr>
          <p:cNvSpPr txBox="1"/>
          <p:nvPr/>
        </p:nvSpPr>
        <p:spPr>
          <a:xfrm>
            <a:off x="457200" y="300038"/>
            <a:ext cx="7188118" cy="685799"/>
          </a:xfrm>
          <a:prstGeom prst="rect">
            <a:avLst/>
          </a:prstGeom>
        </p:spPr>
        <p:txBody>
          <a:bodyPr lIns="0" tIns="0" rIns="0" bIns="0" anchor="b">
            <a:noAutofit/>
          </a:bodyPr>
          <a:lstStyle>
            <a:defPPr>
              <a:defRPr lang="en-US"/>
            </a:defPPr>
            <a:lvl1pPr>
              <a:lnSpc>
                <a:spcPct val="90000"/>
              </a:lnSpc>
              <a:spcBef>
                <a:spcPct val="0"/>
              </a:spcBef>
              <a:buNone/>
              <a:defRPr sz="3600">
                <a:solidFill>
                  <a:srgbClr val="000000"/>
                </a:solidFill>
                <a:latin typeface="+mj-lt"/>
                <a:ea typeface="+mj-ea"/>
                <a:cs typeface="+mn-cs" panose="020B0604020202020204" pitchFamily="34" charset="0"/>
              </a:defRPr>
            </a:lvl1pPr>
          </a:lstStyle>
          <a:p>
            <a:r>
              <a:rPr lang="en-US" sz="2400" dirty="0">
                <a:solidFill>
                  <a:srgbClr val="1A4420"/>
                </a:solidFill>
                <a:latin typeface="Lexend Light" pitchFamily="2" charset="77"/>
                <a:ea typeface="Verdana" panose="020B0604030504040204" pitchFamily="34" charset="0"/>
                <a:cs typeface="Verdana" panose="020B0604030504040204" pitchFamily="34" charset="0"/>
              </a:rPr>
              <a:t>Enter your headline here</a:t>
            </a:r>
          </a:p>
        </p:txBody>
      </p:sp>
      <p:pic>
        <p:nvPicPr>
          <p:cNvPr id="17" name="Picture 16" descr="A map of the united states with numbers and a black background&#10;&#10;AI-generated content may be incorrect.">
            <a:extLst>
              <a:ext uri="{FF2B5EF4-FFF2-40B4-BE49-F238E27FC236}">
                <a16:creationId xmlns:a16="http://schemas.microsoft.com/office/drawing/2014/main" id="{F55E9BB0-02EF-1FD2-E5A4-6ACBD7871C88}"/>
              </a:ext>
            </a:extLst>
          </p:cNvPr>
          <p:cNvPicPr>
            <a:picLocks noChangeAspect="1"/>
          </p:cNvPicPr>
          <p:nvPr/>
        </p:nvPicPr>
        <p:blipFill>
          <a:blip r:embed="rId4"/>
          <a:stretch>
            <a:fillRect/>
          </a:stretch>
        </p:blipFill>
        <p:spPr>
          <a:xfrm>
            <a:off x="228600" y="1348224"/>
            <a:ext cx="5591175" cy="3441966"/>
          </a:xfrm>
          <a:prstGeom prst="rect">
            <a:avLst/>
          </a:prstGeom>
        </p:spPr>
      </p:pic>
    </p:spTree>
    <p:extLst>
      <p:ext uri="{BB962C8B-B14F-4D97-AF65-F5344CB8AC3E}">
        <p14:creationId xmlns:p14="http://schemas.microsoft.com/office/powerpoint/2010/main" val="309167209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58D48-F17C-A48E-6D9C-1211A6AD9D9B}"/>
            </a:ext>
          </a:extLst>
        </p:cNvPr>
        <p:cNvGrpSpPr/>
        <p:nvPr/>
      </p:nvGrpSpPr>
      <p:grpSpPr>
        <a:xfrm>
          <a:off x="0" y="0"/>
          <a:ext cx="0" cy="0"/>
          <a:chOff x="0" y="0"/>
          <a:chExt cx="0" cy="0"/>
        </a:xfrm>
      </p:grpSpPr>
      <p:pic>
        <p:nvPicPr>
          <p:cNvPr id="10" name="Picture 9" descr="A close-up of a store&#10;&#10;AI-generated content may be incorrect.">
            <a:extLst>
              <a:ext uri="{FF2B5EF4-FFF2-40B4-BE49-F238E27FC236}">
                <a16:creationId xmlns:a16="http://schemas.microsoft.com/office/drawing/2014/main" id="{3CD4C649-6BC6-7909-A753-21DA2341DFAA}"/>
              </a:ext>
            </a:extLst>
          </p:cNvPr>
          <p:cNvPicPr>
            <a:picLocks noChangeAspect="1"/>
          </p:cNvPicPr>
          <p:nvPr/>
        </p:nvPicPr>
        <p:blipFill>
          <a:blip r:embed="rId3"/>
          <a:srcRect l="12100" t="177" r="24421" b="-1"/>
          <a:stretch/>
        </p:blipFill>
        <p:spPr>
          <a:xfrm>
            <a:off x="4229100" y="1"/>
            <a:ext cx="4914900" cy="5152577"/>
          </a:xfrm>
          <a:prstGeom prst="rect">
            <a:avLst/>
          </a:prstGeom>
        </p:spPr>
      </p:pic>
      <p:sp>
        <p:nvSpPr>
          <p:cNvPr id="14" name="Rectangle 13">
            <a:extLst>
              <a:ext uri="{FF2B5EF4-FFF2-40B4-BE49-F238E27FC236}">
                <a16:creationId xmlns:a16="http://schemas.microsoft.com/office/drawing/2014/main" id="{C6B96C20-837B-4AD0-0C29-78AC32684061}"/>
              </a:ext>
            </a:extLst>
          </p:cNvPr>
          <p:cNvSpPr/>
          <p:nvPr/>
        </p:nvSpPr>
        <p:spPr>
          <a:xfrm rot="16200000">
            <a:off x="4043194" y="51769"/>
            <a:ext cx="5152578" cy="5049038"/>
          </a:xfrm>
          <a:prstGeom prst="rect">
            <a:avLst/>
          </a:prstGeom>
          <a:gradFill>
            <a:gsLst>
              <a:gs pos="0">
                <a:srgbClr val="FFFFFF"/>
              </a:gs>
              <a:gs pos="100000">
                <a:srgbClr val="FFFFFF">
                  <a:alpha val="51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TextBox 11">
            <a:extLst>
              <a:ext uri="{FF2B5EF4-FFF2-40B4-BE49-F238E27FC236}">
                <a16:creationId xmlns:a16="http://schemas.microsoft.com/office/drawing/2014/main" id="{46C5FF26-34B1-3BEE-E8B1-A6F79D233096}"/>
              </a:ext>
            </a:extLst>
          </p:cNvPr>
          <p:cNvSpPr txBox="1"/>
          <p:nvPr/>
        </p:nvSpPr>
        <p:spPr>
          <a:xfrm>
            <a:off x="457200" y="300038"/>
            <a:ext cx="7188118" cy="685799"/>
          </a:xfrm>
          <a:prstGeom prst="rect">
            <a:avLst/>
          </a:prstGeom>
        </p:spPr>
        <p:txBody>
          <a:bodyPr lIns="0" tIns="0" rIns="0" bIns="0" anchor="b">
            <a:noAutofit/>
          </a:bodyPr>
          <a:lstStyle>
            <a:defPPr>
              <a:defRPr lang="en-US"/>
            </a:defPPr>
            <a:lvl1pPr>
              <a:lnSpc>
                <a:spcPct val="90000"/>
              </a:lnSpc>
              <a:spcBef>
                <a:spcPct val="0"/>
              </a:spcBef>
              <a:buNone/>
              <a:defRPr sz="3600">
                <a:solidFill>
                  <a:srgbClr val="000000"/>
                </a:solidFill>
                <a:latin typeface="+mj-lt"/>
                <a:ea typeface="+mj-ea"/>
                <a:cs typeface="+mn-cs" panose="020B0604020202020204" pitchFamily="34" charset="0"/>
              </a:defRPr>
            </a:lvl1pPr>
          </a:lstStyle>
          <a:p>
            <a:r>
              <a:rPr lang="en-US" sz="2700" dirty="0">
                <a:solidFill>
                  <a:srgbClr val="1A4420"/>
                </a:solidFill>
                <a:latin typeface="Sprouts Forager" pitchFamily="2" charset="0"/>
                <a:ea typeface="Verdana" panose="020B0604030504040204" pitchFamily="34" charset="0"/>
                <a:cs typeface="Verdana" panose="020B0604030504040204" pitchFamily="34" charset="0"/>
              </a:rPr>
              <a:t>Enter your headline here</a:t>
            </a:r>
          </a:p>
        </p:txBody>
      </p:sp>
      <p:pic>
        <p:nvPicPr>
          <p:cNvPr id="17" name="Picture 16" descr="A map of the united states with numbers and a black background&#10;&#10;AI-generated content may be incorrect.">
            <a:extLst>
              <a:ext uri="{FF2B5EF4-FFF2-40B4-BE49-F238E27FC236}">
                <a16:creationId xmlns:a16="http://schemas.microsoft.com/office/drawing/2014/main" id="{AED8245F-D997-FCEC-1167-F2ED5E2C181A}"/>
              </a:ext>
            </a:extLst>
          </p:cNvPr>
          <p:cNvPicPr>
            <a:picLocks noChangeAspect="1"/>
          </p:cNvPicPr>
          <p:nvPr/>
        </p:nvPicPr>
        <p:blipFill>
          <a:blip r:embed="rId4"/>
          <a:stretch>
            <a:fillRect/>
          </a:stretch>
        </p:blipFill>
        <p:spPr>
          <a:xfrm>
            <a:off x="228600" y="1348224"/>
            <a:ext cx="5591175" cy="3441966"/>
          </a:xfrm>
          <a:prstGeom prst="rect">
            <a:avLst/>
          </a:prstGeom>
        </p:spPr>
      </p:pic>
    </p:spTree>
    <p:extLst>
      <p:ext uri="{BB962C8B-B14F-4D97-AF65-F5344CB8AC3E}">
        <p14:creationId xmlns:p14="http://schemas.microsoft.com/office/powerpoint/2010/main" val="75578218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TextBox 275">
            <a:extLst>
              <a:ext uri="{FF2B5EF4-FFF2-40B4-BE49-F238E27FC236}">
                <a16:creationId xmlns:a16="http://schemas.microsoft.com/office/drawing/2014/main" id="{B4EAEEB5-5A0B-4CE7-D55F-272E02500BAF}"/>
              </a:ext>
            </a:extLst>
          </p:cNvPr>
          <p:cNvSpPr txBox="1"/>
          <p:nvPr/>
        </p:nvSpPr>
        <p:spPr>
          <a:xfrm>
            <a:off x="296270" y="1639227"/>
            <a:ext cx="950231" cy="418174"/>
          </a:xfrm>
          <a:prstGeom prst="rect">
            <a:avLst/>
          </a:prstGeom>
          <a:noFill/>
        </p:spPr>
        <p:txBody>
          <a:bodyPr wrap="square" lIns="0" tIns="0" rIns="0" bIns="0" rtlCol="0">
            <a:noAutofit/>
          </a:bodyPr>
          <a:lstStyle/>
          <a:p>
            <a:pPr algn="l"/>
            <a:r>
              <a:rPr lang="en-US" sz="2400" dirty="0">
                <a:solidFill>
                  <a:srgbClr val="A1CD3A"/>
                </a:solidFill>
                <a:latin typeface="Lexend Light" pitchFamily="2" charset="77"/>
                <a:ea typeface="Verdana" panose="020B0604030504040204" pitchFamily="34" charset="0"/>
                <a:cs typeface="Verdana" panose="020B0604030504040204" pitchFamily="34" charset="0"/>
              </a:rPr>
              <a:t>##%</a:t>
            </a:r>
          </a:p>
        </p:txBody>
      </p:sp>
      <p:sp>
        <p:nvSpPr>
          <p:cNvPr id="277" name="TextBox 276">
            <a:extLst>
              <a:ext uri="{FF2B5EF4-FFF2-40B4-BE49-F238E27FC236}">
                <a16:creationId xmlns:a16="http://schemas.microsoft.com/office/drawing/2014/main" id="{9C32FE5D-567E-C23A-727B-4A762DD8C21B}"/>
              </a:ext>
            </a:extLst>
          </p:cNvPr>
          <p:cNvSpPr txBox="1"/>
          <p:nvPr/>
        </p:nvSpPr>
        <p:spPr>
          <a:xfrm>
            <a:off x="292765" y="2028630"/>
            <a:ext cx="1193135" cy="491242"/>
          </a:xfrm>
          <a:prstGeom prst="rect">
            <a:avLst/>
          </a:prstGeom>
          <a:noFill/>
        </p:spPr>
        <p:txBody>
          <a:bodyPr wrap="square" lIns="0" tIns="0" rIns="0" bIns="0" rtlCol="0">
            <a:noAutofit/>
          </a:bodyPr>
          <a:lstStyle>
            <a:defPPr>
              <a:defRPr lang="en-US"/>
            </a:defPPr>
            <a:lvl1pPr>
              <a:defRPr sz="2000" b="1">
                <a:solidFill>
                  <a:schemeClr val="tx1">
                    <a:lumMod val="75000"/>
                    <a:lumOff val="25000"/>
                  </a:schemeClr>
                </a:solidFill>
                <a:cs typeface="Arial" panose="020B0604020202020204" pitchFamily="34" charset="0"/>
              </a:defRPr>
            </a:lvl1pPr>
          </a:lstStyle>
          <a:p>
            <a:r>
              <a:rPr lang="en-US" sz="1400" b="0"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sp>
        <p:nvSpPr>
          <p:cNvPr id="4" name="TextBox 3">
            <a:extLst>
              <a:ext uri="{FF2B5EF4-FFF2-40B4-BE49-F238E27FC236}">
                <a16:creationId xmlns:a16="http://schemas.microsoft.com/office/drawing/2014/main" id="{35A44B07-4D35-1829-2E7F-39196A82ACD9}"/>
              </a:ext>
            </a:extLst>
          </p:cNvPr>
          <p:cNvSpPr txBox="1"/>
          <p:nvPr/>
        </p:nvSpPr>
        <p:spPr>
          <a:xfrm>
            <a:off x="457200" y="37745"/>
            <a:ext cx="7188118" cy="685799"/>
          </a:xfrm>
          <a:prstGeom prst="rect">
            <a:avLst/>
          </a:prstGeom>
        </p:spPr>
        <p:txBody>
          <a:bodyPr vert="horz" lIns="0" tIns="0" rIns="0" bIns="0" rtlCol="0" anchor="b">
            <a:noAutofit/>
          </a:bodyPr>
          <a:lstStyle>
            <a:defPPr>
              <a:defRPr lang="en-US"/>
            </a:defPPr>
            <a:lvl1pPr>
              <a:lnSpc>
                <a:spcPct val="100000"/>
              </a:lnSpc>
              <a:spcBef>
                <a:spcPct val="0"/>
              </a:spcBef>
              <a:buNone/>
              <a:defRPr sz="3600">
                <a:ea typeface="+mj-lt"/>
                <a:cs typeface="+mj-lt"/>
              </a:defRPr>
            </a:lvl1pPr>
          </a:lstStyle>
          <a:p>
            <a:r>
              <a:rPr lang="en-US" sz="2400" dirty="0">
                <a:solidFill>
                  <a:srgbClr val="1A4420"/>
                </a:solidFill>
                <a:latin typeface="Lexend Light" pitchFamily="2" charset="77"/>
                <a:ea typeface="Verdana" panose="020B0604030504040204" pitchFamily="34" charset="0"/>
                <a:cs typeface="Verdana" panose="020B0604030504040204" pitchFamily="34" charset="0"/>
              </a:rPr>
              <a:t>Enter your headline here</a:t>
            </a:r>
          </a:p>
        </p:txBody>
      </p:sp>
      <p:pic>
        <p:nvPicPr>
          <p:cNvPr id="6" name="Picture 5" descr="A map of the united states with numbers and a black background&#10;&#10;AI-generated content may be incorrect.">
            <a:extLst>
              <a:ext uri="{FF2B5EF4-FFF2-40B4-BE49-F238E27FC236}">
                <a16:creationId xmlns:a16="http://schemas.microsoft.com/office/drawing/2014/main" id="{C937DEAB-C83E-13B1-00E8-08BD14AF468A}"/>
              </a:ext>
            </a:extLst>
          </p:cNvPr>
          <p:cNvPicPr>
            <a:picLocks noChangeAspect="1"/>
          </p:cNvPicPr>
          <p:nvPr/>
        </p:nvPicPr>
        <p:blipFill>
          <a:blip r:embed="rId3"/>
          <a:stretch>
            <a:fillRect/>
          </a:stretch>
        </p:blipFill>
        <p:spPr>
          <a:xfrm>
            <a:off x="1596005" y="971550"/>
            <a:ext cx="6410223" cy="3946178"/>
          </a:xfrm>
          <a:prstGeom prst="rect">
            <a:avLst/>
          </a:prstGeom>
        </p:spPr>
      </p:pic>
      <p:sp>
        <p:nvSpPr>
          <p:cNvPr id="7" name="TextBox 6">
            <a:extLst>
              <a:ext uri="{FF2B5EF4-FFF2-40B4-BE49-F238E27FC236}">
                <a16:creationId xmlns:a16="http://schemas.microsoft.com/office/drawing/2014/main" id="{DBFD2F7D-DE29-B4FB-76B1-2598BA10C522}"/>
              </a:ext>
            </a:extLst>
          </p:cNvPr>
          <p:cNvSpPr txBox="1"/>
          <p:nvPr/>
        </p:nvSpPr>
        <p:spPr>
          <a:xfrm>
            <a:off x="1771650" y="4056133"/>
            <a:ext cx="950231" cy="418174"/>
          </a:xfrm>
          <a:prstGeom prst="rect">
            <a:avLst/>
          </a:prstGeom>
          <a:noFill/>
        </p:spPr>
        <p:txBody>
          <a:bodyPr wrap="square" lIns="0" tIns="0" rIns="0" bIns="0" rtlCol="0">
            <a:noAutofit/>
          </a:bodyPr>
          <a:lstStyle/>
          <a:p>
            <a:pPr algn="l"/>
            <a:r>
              <a:rPr lang="en-US" sz="2400" dirty="0">
                <a:solidFill>
                  <a:srgbClr val="A1CD3A"/>
                </a:solidFill>
                <a:latin typeface="Lexend Light" pitchFamily="2" charset="77"/>
                <a:ea typeface="Verdana" panose="020B0604030504040204" pitchFamily="34" charset="0"/>
                <a:cs typeface="Verdana" panose="020B0604030504040204" pitchFamily="34" charset="0"/>
              </a:rPr>
              <a:t>##%</a:t>
            </a:r>
          </a:p>
        </p:txBody>
      </p:sp>
      <p:sp>
        <p:nvSpPr>
          <p:cNvPr id="8" name="TextBox 7">
            <a:extLst>
              <a:ext uri="{FF2B5EF4-FFF2-40B4-BE49-F238E27FC236}">
                <a16:creationId xmlns:a16="http://schemas.microsoft.com/office/drawing/2014/main" id="{9235500A-EB85-A5A5-50BE-58E7B38D4A76}"/>
              </a:ext>
            </a:extLst>
          </p:cNvPr>
          <p:cNvSpPr txBox="1"/>
          <p:nvPr/>
        </p:nvSpPr>
        <p:spPr>
          <a:xfrm>
            <a:off x="1768144" y="4445536"/>
            <a:ext cx="1193135" cy="491242"/>
          </a:xfrm>
          <a:prstGeom prst="rect">
            <a:avLst/>
          </a:prstGeom>
          <a:noFill/>
        </p:spPr>
        <p:txBody>
          <a:bodyPr wrap="square" lIns="0" tIns="0" rIns="0" bIns="0" rtlCol="0">
            <a:noAutofit/>
          </a:bodyPr>
          <a:lstStyle>
            <a:defPPr>
              <a:defRPr lang="en-US"/>
            </a:defPPr>
            <a:lvl1pPr>
              <a:defRPr sz="2000" b="1">
                <a:solidFill>
                  <a:schemeClr val="tx1">
                    <a:lumMod val="75000"/>
                    <a:lumOff val="25000"/>
                  </a:schemeClr>
                </a:solidFill>
                <a:cs typeface="Arial" panose="020B0604020202020204" pitchFamily="34" charset="0"/>
              </a:defRPr>
            </a:lvl1pPr>
          </a:lstStyle>
          <a:p>
            <a:r>
              <a:rPr lang="en-US" sz="1400" b="0"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sp>
        <p:nvSpPr>
          <p:cNvPr id="10" name="TextBox 9">
            <a:extLst>
              <a:ext uri="{FF2B5EF4-FFF2-40B4-BE49-F238E27FC236}">
                <a16:creationId xmlns:a16="http://schemas.microsoft.com/office/drawing/2014/main" id="{AB7E96A5-7EBA-32B6-3195-44D96BB93EEF}"/>
              </a:ext>
            </a:extLst>
          </p:cNvPr>
          <p:cNvSpPr txBox="1"/>
          <p:nvPr/>
        </p:nvSpPr>
        <p:spPr>
          <a:xfrm>
            <a:off x="7706758" y="3429000"/>
            <a:ext cx="950231" cy="418174"/>
          </a:xfrm>
          <a:prstGeom prst="rect">
            <a:avLst/>
          </a:prstGeom>
          <a:noFill/>
        </p:spPr>
        <p:txBody>
          <a:bodyPr wrap="square" lIns="0" tIns="0" rIns="0" bIns="0" rtlCol="0">
            <a:noAutofit/>
          </a:bodyPr>
          <a:lstStyle/>
          <a:p>
            <a:pPr algn="l"/>
            <a:r>
              <a:rPr lang="en-US" sz="2400" dirty="0">
                <a:solidFill>
                  <a:srgbClr val="A1CD3A"/>
                </a:solidFill>
                <a:latin typeface="Lexend Light" pitchFamily="2" charset="77"/>
                <a:ea typeface="Verdana" panose="020B0604030504040204" pitchFamily="34" charset="0"/>
                <a:cs typeface="Verdana" panose="020B0604030504040204" pitchFamily="34" charset="0"/>
              </a:rPr>
              <a:t>##%</a:t>
            </a:r>
          </a:p>
        </p:txBody>
      </p:sp>
      <p:sp>
        <p:nvSpPr>
          <p:cNvPr id="11" name="TextBox 10">
            <a:extLst>
              <a:ext uri="{FF2B5EF4-FFF2-40B4-BE49-F238E27FC236}">
                <a16:creationId xmlns:a16="http://schemas.microsoft.com/office/drawing/2014/main" id="{B40EFAC6-F216-F270-9564-8A6E8716C40A}"/>
              </a:ext>
            </a:extLst>
          </p:cNvPr>
          <p:cNvSpPr txBox="1"/>
          <p:nvPr/>
        </p:nvSpPr>
        <p:spPr>
          <a:xfrm>
            <a:off x="7703252" y="3818403"/>
            <a:ext cx="1193135" cy="491242"/>
          </a:xfrm>
          <a:prstGeom prst="rect">
            <a:avLst/>
          </a:prstGeom>
          <a:noFill/>
        </p:spPr>
        <p:txBody>
          <a:bodyPr wrap="square" lIns="0" tIns="0" rIns="0" bIns="0" rtlCol="0">
            <a:noAutofit/>
          </a:bodyPr>
          <a:lstStyle>
            <a:defPPr>
              <a:defRPr lang="en-US"/>
            </a:defPPr>
            <a:lvl1pPr>
              <a:defRPr sz="2000" b="1">
                <a:solidFill>
                  <a:schemeClr val="tx1">
                    <a:lumMod val="75000"/>
                    <a:lumOff val="25000"/>
                  </a:schemeClr>
                </a:solidFill>
                <a:cs typeface="Arial" panose="020B0604020202020204" pitchFamily="34" charset="0"/>
              </a:defRPr>
            </a:lvl1pPr>
          </a:lstStyle>
          <a:p>
            <a:r>
              <a:rPr lang="en-US" sz="1400" b="0"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spTree>
    <p:extLst>
      <p:ext uri="{BB962C8B-B14F-4D97-AF65-F5344CB8AC3E}">
        <p14:creationId xmlns:p14="http://schemas.microsoft.com/office/powerpoint/2010/main" val="385516592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4D31DD96-71EF-4A06-7173-556FF4169A8D}"/>
              </a:ext>
            </a:extLst>
          </p:cNvPr>
          <p:cNvSpPr/>
          <p:nvPr/>
        </p:nvSpPr>
        <p:spPr>
          <a:xfrm>
            <a:off x="1069678" y="2177087"/>
            <a:ext cx="1991245" cy="1991245"/>
          </a:xfrm>
          <a:prstGeom prst="ellipse">
            <a:avLst/>
          </a:prstGeom>
          <a:solidFill>
            <a:srgbClr val="FFF4E0">
              <a:alpha val="4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43" tIns="57150" rIns="57143" bIns="57150" numCol="1" spcCol="0" rtlCol="0" fromWordArt="0" anchor="ctr" anchorCtr="0" forceAA="0" compatLnSpc="1">
            <a:prstTxWarp prst="textNoShape">
              <a:avLst/>
            </a:prstTxWarp>
            <a:noAutofit/>
          </a:bodyPr>
          <a:lstStyle/>
          <a:p>
            <a:pPr algn="ctr"/>
            <a:endParaRPr lang="en-US" sz="1750" dirty="0">
              <a:solidFill>
                <a:schemeClr val="bg1"/>
              </a:solidFill>
            </a:endParaRPr>
          </a:p>
        </p:txBody>
      </p:sp>
      <p:sp>
        <p:nvSpPr>
          <p:cNvPr id="6" name="Oval 5">
            <a:extLst>
              <a:ext uri="{FF2B5EF4-FFF2-40B4-BE49-F238E27FC236}">
                <a16:creationId xmlns:a16="http://schemas.microsoft.com/office/drawing/2014/main" id="{DEF1D095-61CB-CE5A-22CC-0AE8D308E8BA}"/>
              </a:ext>
            </a:extLst>
          </p:cNvPr>
          <p:cNvSpPr/>
          <p:nvPr/>
        </p:nvSpPr>
        <p:spPr>
          <a:xfrm>
            <a:off x="1347248" y="571706"/>
            <a:ext cx="1991245" cy="1991245"/>
          </a:xfrm>
          <a:prstGeom prst="ellipse">
            <a:avLst/>
          </a:prstGeom>
          <a:solidFill>
            <a:srgbClr val="FFF4E0">
              <a:alpha val="4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43" tIns="57150" rIns="57143" bIns="57150" numCol="1" spcCol="0" rtlCol="0" fromWordArt="0" anchor="ctr" anchorCtr="0" forceAA="0" compatLnSpc="1">
            <a:prstTxWarp prst="textNoShape">
              <a:avLst/>
            </a:prstTxWarp>
            <a:noAutofit/>
          </a:bodyPr>
          <a:lstStyle/>
          <a:p>
            <a:pPr algn="ctr"/>
            <a:endParaRPr lang="en-US" sz="1750" dirty="0">
              <a:solidFill>
                <a:schemeClr val="bg1"/>
              </a:solidFill>
            </a:endParaRPr>
          </a:p>
        </p:txBody>
      </p:sp>
      <p:sp>
        <p:nvSpPr>
          <p:cNvPr id="4" name="Oval 3">
            <a:extLst>
              <a:ext uri="{FF2B5EF4-FFF2-40B4-BE49-F238E27FC236}">
                <a16:creationId xmlns:a16="http://schemas.microsoft.com/office/drawing/2014/main" id="{0BDF4E81-C9F3-4E39-D855-7B59E01A493F}"/>
              </a:ext>
            </a:extLst>
          </p:cNvPr>
          <p:cNvSpPr/>
          <p:nvPr/>
        </p:nvSpPr>
        <p:spPr>
          <a:xfrm>
            <a:off x="2588847" y="1613064"/>
            <a:ext cx="1991245" cy="1991245"/>
          </a:xfrm>
          <a:prstGeom prst="ellipse">
            <a:avLst/>
          </a:prstGeom>
          <a:solidFill>
            <a:srgbClr val="FFF4E0">
              <a:alpha val="4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43" tIns="57150" rIns="57143" bIns="57150" numCol="1" spcCol="0" rtlCol="0" fromWordArt="0" anchor="ctr" anchorCtr="0" forceAA="0" compatLnSpc="1">
            <a:prstTxWarp prst="textNoShape">
              <a:avLst/>
            </a:prstTxWarp>
            <a:noAutofit/>
          </a:bodyPr>
          <a:lstStyle/>
          <a:p>
            <a:pPr algn="ctr"/>
            <a:endParaRPr lang="en-US" sz="1750" dirty="0">
              <a:solidFill>
                <a:schemeClr val="bg1"/>
              </a:solidFill>
            </a:endParaRPr>
          </a:p>
        </p:txBody>
      </p:sp>
      <p:sp>
        <p:nvSpPr>
          <p:cNvPr id="8" name="Oval 7">
            <a:extLst>
              <a:ext uri="{FF2B5EF4-FFF2-40B4-BE49-F238E27FC236}">
                <a16:creationId xmlns:a16="http://schemas.microsoft.com/office/drawing/2014/main" id="{BDBE4935-A9E7-56DE-58AE-4D3610F5B911}"/>
              </a:ext>
            </a:extLst>
          </p:cNvPr>
          <p:cNvSpPr/>
          <p:nvPr/>
        </p:nvSpPr>
        <p:spPr>
          <a:xfrm>
            <a:off x="2074061" y="399458"/>
            <a:ext cx="2228850" cy="2228850"/>
          </a:xfrm>
          <a:prstGeom prst="ellipse">
            <a:avLst/>
          </a:prstGeom>
          <a:solidFill>
            <a:srgbClr val="00793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43" tIns="57150" rIns="57143" bIns="57150" numCol="1" spcCol="0" rtlCol="0" fromWordArt="0" anchor="ctr" anchorCtr="0" forceAA="0" compatLnSpc="1">
            <a:prstTxWarp prst="textNoShape">
              <a:avLst/>
            </a:prstTxWarp>
            <a:noAutofit/>
          </a:bodyPr>
          <a:lstStyle/>
          <a:p>
            <a:pPr algn="ctr">
              <a:lnSpc>
                <a:spcPct val="90000"/>
              </a:lnSpc>
            </a:pPr>
            <a:r>
              <a:rPr lang="en-US" sz="1500" dirty="0">
                <a:solidFill>
                  <a:srgbClr val="FEFEFE"/>
                </a:solidFill>
                <a:latin typeface="Lexend Light" pitchFamily="2" charset="77"/>
                <a:ea typeface="Verdana" panose="020B0604030504040204" pitchFamily="34" charset="0"/>
                <a:cs typeface="Verdana" panose="020B0604030504040204" pitchFamily="34" charset="0"/>
              </a:rPr>
              <a:t>Supporting info here</a:t>
            </a:r>
          </a:p>
        </p:txBody>
      </p:sp>
      <p:sp>
        <p:nvSpPr>
          <p:cNvPr id="7" name="Oval 6">
            <a:extLst>
              <a:ext uri="{FF2B5EF4-FFF2-40B4-BE49-F238E27FC236}">
                <a16:creationId xmlns:a16="http://schemas.microsoft.com/office/drawing/2014/main" id="{9F3C53D3-3762-0649-0564-C8074B60D896}"/>
              </a:ext>
            </a:extLst>
          </p:cNvPr>
          <p:cNvSpPr/>
          <p:nvPr/>
        </p:nvSpPr>
        <p:spPr>
          <a:xfrm>
            <a:off x="2060139" y="2234026"/>
            <a:ext cx="2228850" cy="2228850"/>
          </a:xfrm>
          <a:prstGeom prst="ellipse">
            <a:avLst/>
          </a:prstGeom>
          <a:solidFill>
            <a:srgbClr val="1A442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43" tIns="57150" rIns="57143" bIns="57150" numCol="1" spcCol="0" rtlCol="0" fromWordArt="0" anchor="ctr" anchorCtr="0" forceAA="0" compatLnSpc="1">
            <a:prstTxWarp prst="textNoShape">
              <a:avLst/>
            </a:prstTxWarp>
            <a:noAutofit/>
          </a:bodyPr>
          <a:lstStyle/>
          <a:p>
            <a:pPr algn="ctr">
              <a:lnSpc>
                <a:spcPct val="90000"/>
              </a:lnSpc>
            </a:pPr>
            <a:r>
              <a:rPr lang="en-US" sz="1500" dirty="0">
                <a:solidFill>
                  <a:srgbClr val="FEFEFE"/>
                </a:solidFill>
                <a:latin typeface="Lexend Light" pitchFamily="2" charset="77"/>
                <a:ea typeface="Verdana" panose="020B0604030504040204" pitchFamily="34" charset="0"/>
                <a:cs typeface="Verdana" panose="020B0604030504040204" pitchFamily="34" charset="0"/>
              </a:rPr>
              <a:t>Supporting info here</a:t>
            </a:r>
          </a:p>
        </p:txBody>
      </p:sp>
      <p:sp>
        <p:nvSpPr>
          <p:cNvPr id="9" name="Oval 8">
            <a:extLst>
              <a:ext uri="{FF2B5EF4-FFF2-40B4-BE49-F238E27FC236}">
                <a16:creationId xmlns:a16="http://schemas.microsoft.com/office/drawing/2014/main" id="{4BE0FF67-B123-F639-3018-EEFF62547DFC}"/>
              </a:ext>
            </a:extLst>
          </p:cNvPr>
          <p:cNvSpPr/>
          <p:nvPr/>
        </p:nvSpPr>
        <p:spPr>
          <a:xfrm>
            <a:off x="472580" y="1302231"/>
            <a:ext cx="2228850" cy="2228850"/>
          </a:xfrm>
          <a:prstGeom prst="ellipse">
            <a:avLst/>
          </a:prstGeom>
          <a:solidFill>
            <a:srgbClr val="A1CD3A">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864" tIns="54864" rIns="54864" bIns="54864" numCol="1" spcCol="0" rtlCol="0" fromWordArt="0" anchor="ctr" anchorCtr="0" forceAA="0" compatLnSpc="1">
            <a:prstTxWarp prst="textNoShape">
              <a:avLst/>
            </a:prstTxWarp>
            <a:noAutofit/>
          </a:bodyPr>
          <a:lstStyle/>
          <a:p>
            <a:pPr algn="ctr">
              <a:lnSpc>
                <a:spcPct val="90000"/>
              </a:lnSpc>
            </a:pPr>
            <a:r>
              <a:rPr lang="en-US" sz="1500" dirty="0">
                <a:solidFill>
                  <a:schemeClr val="accent3"/>
                </a:solidFill>
                <a:latin typeface="Lexend Light" pitchFamily="2" charset="77"/>
                <a:ea typeface="Verdana" panose="020B0604030504040204" pitchFamily="34" charset="0"/>
                <a:cs typeface="Verdana" panose="020B0604030504040204" pitchFamily="34" charset="0"/>
              </a:rPr>
              <a:t>Supporting info here</a:t>
            </a:r>
          </a:p>
        </p:txBody>
      </p:sp>
      <p:sp>
        <p:nvSpPr>
          <p:cNvPr id="3" name="TextBox 2">
            <a:extLst>
              <a:ext uri="{FF2B5EF4-FFF2-40B4-BE49-F238E27FC236}">
                <a16:creationId xmlns:a16="http://schemas.microsoft.com/office/drawing/2014/main" id="{08D337E8-542F-01F5-0B99-3C4637748361}"/>
              </a:ext>
            </a:extLst>
          </p:cNvPr>
          <p:cNvSpPr txBox="1"/>
          <p:nvPr/>
        </p:nvSpPr>
        <p:spPr>
          <a:xfrm>
            <a:off x="5081762" y="1452551"/>
            <a:ext cx="4155825" cy="1790899"/>
          </a:xfrm>
          <a:prstGeom prst="rect">
            <a:avLst/>
          </a:prstGeom>
        </p:spPr>
        <p:txBody>
          <a:bodyPr vert="horz" lIns="0" tIns="0" rIns="0" bIns="0" rtlCol="0" anchor="ctr">
            <a:noAutofit/>
          </a:bodyPr>
          <a:lstStyle>
            <a:defPPr>
              <a:defRPr lang="en-US"/>
            </a:defPPr>
            <a:lvl1pPr>
              <a:lnSpc>
                <a:spcPct val="100000"/>
              </a:lnSpc>
              <a:spcBef>
                <a:spcPct val="0"/>
              </a:spcBef>
              <a:buNone/>
              <a:defRPr sz="3600">
                <a:solidFill>
                  <a:srgbClr val="000000"/>
                </a:solidFill>
                <a:ea typeface="+mj-lt"/>
                <a:cs typeface="+mj-lt"/>
              </a:defRPr>
            </a:lvl1pPr>
          </a:lstStyle>
          <a:p>
            <a:r>
              <a:rPr lang="en-US" sz="2400" dirty="0">
                <a:solidFill>
                  <a:srgbClr val="1A4420"/>
                </a:solidFill>
                <a:latin typeface="Lexend Light" pitchFamily="2" charset="77"/>
                <a:ea typeface="Verdana" panose="020B0604030504040204" pitchFamily="34" charset="0"/>
                <a:cs typeface="Verdana" panose="020B0604030504040204" pitchFamily="34" charset="0"/>
              </a:rPr>
              <a:t>Enter your</a:t>
            </a:r>
          </a:p>
          <a:p>
            <a:r>
              <a:rPr lang="en-US" sz="2400" dirty="0">
                <a:solidFill>
                  <a:srgbClr val="1A4420"/>
                </a:solidFill>
                <a:latin typeface="Lexend Light" pitchFamily="2" charset="77"/>
                <a:ea typeface="Verdana" panose="020B0604030504040204" pitchFamily="34" charset="0"/>
                <a:cs typeface="Verdana" panose="020B0604030504040204" pitchFamily="34" charset="0"/>
              </a:rPr>
              <a:t>headline here</a:t>
            </a:r>
          </a:p>
        </p:txBody>
      </p:sp>
    </p:spTree>
    <p:extLst>
      <p:ext uri="{BB962C8B-B14F-4D97-AF65-F5344CB8AC3E}">
        <p14:creationId xmlns:p14="http://schemas.microsoft.com/office/powerpoint/2010/main" val="332235243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F9974-2AA9-642A-8A3C-684694AD51C6}"/>
            </a:ext>
          </a:extLst>
        </p:cNvPr>
        <p:cNvGrpSpPr/>
        <p:nvPr/>
      </p:nvGrpSpPr>
      <p:grpSpPr>
        <a:xfrm>
          <a:off x="0" y="0"/>
          <a:ext cx="0" cy="0"/>
          <a:chOff x="0" y="0"/>
          <a:chExt cx="0" cy="0"/>
        </a:xfrm>
      </p:grpSpPr>
      <p:sp>
        <p:nvSpPr>
          <p:cNvPr id="5" name="Oval 4">
            <a:extLst>
              <a:ext uri="{FF2B5EF4-FFF2-40B4-BE49-F238E27FC236}">
                <a16:creationId xmlns:a16="http://schemas.microsoft.com/office/drawing/2014/main" id="{CBC11AB9-5CE5-A146-D180-CA02C9D83EFE}"/>
              </a:ext>
            </a:extLst>
          </p:cNvPr>
          <p:cNvSpPr/>
          <p:nvPr/>
        </p:nvSpPr>
        <p:spPr>
          <a:xfrm>
            <a:off x="1069678" y="2177087"/>
            <a:ext cx="1991245" cy="1991245"/>
          </a:xfrm>
          <a:prstGeom prst="ellipse">
            <a:avLst/>
          </a:prstGeom>
          <a:solidFill>
            <a:srgbClr val="FFF4E0">
              <a:alpha val="4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43" tIns="57150" rIns="57143" bIns="57150" numCol="1" spcCol="0" rtlCol="0" fromWordArt="0" anchor="ctr" anchorCtr="0" forceAA="0" compatLnSpc="1">
            <a:prstTxWarp prst="textNoShape">
              <a:avLst/>
            </a:prstTxWarp>
            <a:noAutofit/>
          </a:bodyPr>
          <a:lstStyle/>
          <a:p>
            <a:pPr algn="ctr"/>
            <a:endParaRPr lang="en-US" sz="1750" dirty="0">
              <a:solidFill>
                <a:schemeClr val="bg1"/>
              </a:solidFill>
            </a:endParaRPr>
          </a:p>
        </p:txBody>
      </p:sp>
      <p:sp>
        <p:nvSpPr>
          <p:cNvPr id="6" name="Oval 5">
            <a:extLst>
              <a:ext uri="{FF2B5EF4-FFF2-40B4-BE49-F238E27FC236}">
                <a16:creationId xmlns:a16="http://schemas.microsoft.com/office/drawing/2014/main" id="{5CC771F7-0521-4C60-93CC-BCA793FFEC1F}"/>
              </a:ext>
            </a:extLst>
          </p:cNvPr>
          <p:cNvSpPr/>
          <p:nvPr/>
        </p:nvSpPr>
        <p:spPr>
          <a:xfrm>
            <a:off x="1347248" y="571706"/>
            <a:ext cx="1991245" cy="1991245"/>
          </a:xfrm>
          <a:prstGeom prst="ellipse">
            <a:avLst/>
          </a:prstGeom>
          <a:solidFill>
            <a:srgbClr val="FFF4E0">
              <a:alpha val="4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43" tIns="57150" rIns="57143" bIns="57150" numCol="1" spcCol="0" rtlCol="0" fromWordArt="0" anchor="ctr" anchorCtr="0" forceAA="0" compatLnSpc="1">
            <a:prstTxWarp prst="textNoShape">
              <a:avLst/>
            </a:prstTxWarp>
            <a:noAutofit/>
          </a:bodyPr>
          <a:lstStyle/>
          <a:p>
            <a:pPr algn="ctr"/>
            <a:endParaRPr lang="en-US" sz="1750" dirty="0">
              <a:solidFill>
                <a:schemeClr val="bg1"/>
              </a:solidFill>
            </a:endParaRPr>
          </a:p>
        </p:txBody>
      </p:sp>
      <p:sp>
        <p:nvSpPr>
          <p:cNvPr id="4" name="Oval 3">
            <a:extLst>
              <a:ext uri="{FF2B5EF4-FFF2-40B4-BE49-F238E27FC236}">
                <a16:creationId xmlns:a16="http://schemas.microsoft.com/office/drawing/2014/main" id="{844CFFBA-3680-D40E-ECDA-F9727FC69698}"/>
              </a:ext>
            </a:extLst>
          </p:cNvPr>
          <p:cNvSpPr/>
          <p:nvPr/>
        </p:nvSpPr>
        <p:spPr>
          <a:xfrm>
            <a:off x="2588847" y="1613064"/>
            <a:ext cx="1991245" cy="1991245"/>
          </a:xfrm>
          <a:prstGeom prst="ellipse">
            <a:avLst/>
          </a:prstGeom>
          <a:solidFill>
            <a:srgbClr val="FFF4E0">
              <a:alpha val="4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43" tIns="57150" rIns="57143" bIns="57150" numCol="1" spcCol="0" rtlCol="0" fromWordArt="0" anchor="ctr" anchorCtr="0" forceAA="0" compatLnSpc="1">
            <a:prstTxWarp prst="textNoShape">
              <a:avLst/>
            </a:prstTxWarp>
            <a:noAutofit/>
          </a:bodyPr>
          <a:lstStyle/>
          <a:p>
            <a:pPr algn="ctr"/>
            <a:endParaRPr lang="en-US" sz="1750" dirty="0">
              <a:solidFill>
                <a:schemeClr val="bg1"/>
              </a:solidFill>
            </a:endParaRPr>
          </a:p>
        </p:txBody>
      </p:sp>
      <p:sp>
        <p:nvSpPr>
          <p:cNvPr id="8" name="Oval 7">
            <a:extLst>
              <a:ext uri="{FF2B5EF4-FFF2-40B4-BE49-F238E27FC236}">
                <a16:creationId xmlns:a16="http://schemas.microsoft.com/office/drawing/2014/main" id="{FB197D34-3AAA-9933-252E-D2009784E659}"/>
              </a:ext>
            </a:extLst>
          </p:cNvPr>
          <p:cNvSpPr/>
          <p:nvPr/>
        </p:nvSpPr>
        <p:spPr>
          <a:xfrm>
            <a:off x="2074061" y="399458"/>
            <a:ext cx="2228850" cy="2228850"/>
          </a:xfrm>
          <a:prstGeom prst="ellipse">
            <a:avLst/>
          </a:prstGeom>
          <a:solidFill>
            <a:srgbClr val="00793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43" tIns="57150" rIns="57143" bIns="57150" numCol="1" spcCol="0" rtlCol="0" fromWordArt="0" anchor="ctr" anchorCtr="0" forceAA="0" compatLnSpc="1">
            <a:prstTxWarp prst="textNoShape">
              <a:avLst/>
            </a:prstTxWarp>
            <a:noAutofit/>
          </a:bodyPr>
          <a:lstStyle/>
          <a:p>
            <a:pPr algn="ctr">
              <a:lnSpc>
                <a:spcPct val="90000"/>
              </a:lnSpc>
            </a:pPr>
            <a:r>
              <a:rPr lang="en-US" sz="1500" dirty="0">
                <a:solidFill>
                  <a:srgbClr val="FEFEFE"/>
                </a:solidFill>
                <a:latin typeface="Lexend Light" pitchFamily="2" charset="77"/>
                <a:ea typeface="Verdana" panose="020B0604030504040204" pitchFamily="34" charset="0"/>
                <a:cs typeface="Verdana" panose="020B0604030504040204" pitchFamily="34" charset="0"/>
              </a:rPr>
              <a:t>Supporting info here</a:t>
            </a:r>
          </a:p>
        </p:txBody>
      </p:sp>
      <p:sp>
        <p:nvSpPr>
          <p:cNvPr id="7" name="Oval 6">
            <a:extLst>
              <a:ext uri="{FF2B5EF4-FFF2-40B4-BE49-F238E27FC236}">
                <a16:creationId xmlns:a16="http://schemas.microsoft.com/office/drawing/2014/main" id="{4E0AEDEB-5C07-ADA6-4642-C3B94698CA60}"/>
              </a:ext>
            </a:extLst>
          </p:cNvPr>
          <p:cNvSpPr/>
          <p:nvPr/>
        </p:nvSpPr>
        <p:spPr>
          <a:xfrm>
            <a:off x="2060139" y="2234026"/>
            <a:ext cx="2228850" cy="2228850"/>
          </a:xfrm>
          <a:prstGeom prst="ellipse">
            <a:avLst/>
          </a:prstGeom>
          <a:solidFill>
            <a:srgbClr val="1A442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43" tIns="57150" rIns="57143" bIns="57150" numCol="1" spcCol="0" rtlCol="0" fromWordArt="0" anchor="ctr" anchorCtr="0" forceAA="0" compatLnSpc="1">
            <a:prstTxWarp prst="textNoShape">
              <a:avLst/>
            </a:prstTxWarp>
            <a:noAutofit/>
          </a:bodyPr>
          <a:lstStyle/>
          <a:p>
            <a:pPr algn="ctr">
              <a:lnSpc>
                <a:spcPct val="90000"/>
              </a:lnSpc>
            </a:pPr>
            <a:r>
              <a:rPr lang="en-US" sz="1500" dirty="0">
                <a:solidFill>
                  <a:srgbClr val="FEFEFE"/>
                </a:solidFill>
                <a:latin typeface="Lexend Light" pitchFamily="2" charset="77"/>
                <a:ea typeface="Verdana" panose="020B0604030504040204" pitchFamily="34" charset="0"/>
                <a:cs typeface="Verdana" panose="020B0604030504040204" pitchFamily="34" charset="0"/>
              </a:rPr>
              <a:t>Supporting info here</a:t>
            </a:r>
          </a:p>
        </p:txBody>
      </p:sp>
      <p:sp>
        <p:nvSpPr>
          <p:cNvPr id="9" name="Oval 8">
            <a:extLst>
              <a:ext uri="{FF2B5EF4-FFF2-40B4-BE49-F238E27FC236}">
                <a16:creationId xmlns:a16="http://schemas.microsoft.com/office/drawing/2014/main" id="{913C87C8-36D1-2057-26F1-243C170CA580}"/>
              </a:ext>
            </a:extLst>
          </p:cNvPr>
          <p:cNvSpPr/>
          <p:nvPr/>
        </p:nvSpPr>
        <p:spPr>
          <a:xfrm>
            <a:off x="472580" y="1302231"/>
            <a:ext cx="2228850" cy="2228850"/>
          </a:xfrm>
          <a:prstGeom prst="ellipse">
            <a:avLst/>
          </a:prstGeom>
          <a:solidFill>
            <a:srgbClr val="A1CD3A">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864" tIns="54864" rIns="54864" bIns="54864" numCol="1" spcCol="0" rtlCol="0" fromWordArt="0" anchor="ctr" anchorCtr="0" forceAA="0" compatLnSpc="1">
            <a:prstTxWarp prst="textNoShape">
              <a:avLst/>
            </a:prstTxWarp>
            <a:noAutofit/>
          </a:bodyPr>
          <a:lstStyle/>
          <a:p>
            <a:pPr algn="ctr">
              <a:lnSpc>
                <a:spcPct val="90000"/>
              </a:lnSpc>
            </a:pPr>
            <a:r>
              <a:rPr lang="en-US" sz="1500" dirty="0">
                <a:solidFill>
                  <a:schemeClr val="accent3"/>
                </a:solidFill>
                <a:latin typeface="Lexend Light" pitchFamily="2" charset="77"/>
                <a:ea typeface="Verdana" panose="020B0604030504040204" pitchFamily="34" charset="0"/>
                <a:cs typeface="Verdana" panose="020B0604030504040204" pitchFamily="34" charset="0"/>
              </a:rPr>
              <a:t>Supporting info here</a:t>
            </a:r>
          </a:p>
        </p:txBody>
      </p:sp>
      <p:sp>
        <p:nvSpPr>
          <p:cNvPr id="3" name="TextBox 2">
            <a:extLst>
              <a:ext uri="{FF2B5EF4-FFF2-40B4-BE49-F238E27FC236}">
                <a16:creationId xmlns:a16="http://schemas.microsoft.com/office/drawing/2014/main" id="{59E5344C-224C-4E5F-6E9C-230D01029B8E}"/>
              </a:ext>
            </a:extLst>
          </p:cNvPr>
          <p:cNvSpPr txBox="1"/>
          <p:nvPr/>
        </p:nvSpPr>
        <p:spPr>
          <a:xfrm>
            <a:off x="5081762" y="1452551"/>
            <a:ext cx="4155825" cy="1790899"/>
          </a:xfrm>
          <a:prstGeom prst="rect">
            <a:avLst/>
          </a:prstGeom>
        </p:spPr>
        <p:txBody>
          <a:bodyPr vert="horz" lIns="0" tIns="0" rIns="0" bIns="0" rtlCol="0" anchor="ctr">
            <a:noAutofit/>
          </a:bodyPr>
          <a:lstStyle>
            <a:defPPr>
              <a:defRPr lang="en-US"/>
            </a:defPPr>
            <a:lvl1pPr>
              <a:lnSpc>
                <a:spcPct val="100000"/>
              </a:lnSpc>
              <a:spcBef>
                <a:spcPct val="0"/>
              </a:spcBef>
              <a:buNone/>
              <a:defRPr sz="3600">
                <a:solidFill>
                  <a:srgbClr val="000000"/>
                </a:solidFill>
                <a:ea typeface="+mj-lt"/>
                <a:cs typeface="+mj-lt"/>
              </a:defRPr>
            </a:lvl1pPr>
          </a:lstStyle>
          <a:p>
            <a:r>
              <a:rPr lang="en-US" sz="2700" dirty="0">
                <a:solidFill>
                  <a:srgbClr val="1A4420"/>
                </a:solidFill>
                <a:latin typeface="Sprouts Forager" pitchFamily="2" charset="0"/>
                <a:ea typeface="Verdana" panose="020B0604030504040204" pitchFamily="34" charset="0"/>
                <a:cs typeface="Verdana" panose="020B0604030504040204" pitchFamily="34" charset="0"/>
              </a:rPr>
              <a:t>Enter your</a:t>
            </a:r>
          </a:p>
          <a:p>
            <a:r>
              <a:rPr lang="en-US" sz="2700" dirty="0">
                <a:solidFill>
                  <a:srgbClr val="1A4420"/>
                </a:solidFill>
                <a:latin typeface="Sprouts Forager" pitchFamily="2" charset="0"/>
                <a:ea typeface="Verdana" panose="020B0604030504040204" pitchFamily="34" charset="0"/>
                <a:cs typeface="Verdana" panose="020B0604030504040204" pitchFamily="34" charset="0"/>
              </a:rPr>
              <a:t>headline here</a:t>
            </a:r>
          </a:p>
        </p:txBody>
      </p:sp>
    </p:spTree>
    <p:extLst>
      <p:ext uri="{BB962C8B-B14F-4D97-AF65-F5344CB8AC3E}">
        <p14:creationId xmlns:p14="http://schemas.microsoft.com/office/powerpoint/2010/main" val="12710767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130CA-4E37-433F-7602-D006B10BFE72}"/>
            </a:ext>
          </a:extLst>
        </p:cNvPr>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ADB073FB-F35E-FC1E-049F-478525A37862}"/>
              </a:ext>
            </a:extLst>
          </p:cNvPr>
          <p:cNvCxnSpPr>
            <a:cxnSpLocks/>
          </p:cNvCxnSpPr>
          <p:nvPr/>
        </p:nvCxnSpPr>
        <p:spPr>
          <a:xfrm>
            <a:off x="4558904" y="0"/>
            <a:ext cx="0" cy="5170715"/>
          </a:xfrm>
          <a:prstGeom prst="line">
            <a:avLst/>
          </a:prstGeom>
          <a:ln w="25400">
            <a:solidFill>
              <a:srgbClr val="A1CD3A"/>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7DE28FC-C7CD-0993-2E2D-181F71284AB4}"/>
              </a:ext>
            </a:extLst>
          </p:cNvPr>
          <p:cNvPicPr>
            <a:picLocks noChangeAspect="1"/>
          </p:cNvPicPr>
          <p:nvPr/>
        </p:nvPicPr>
        <p:blipFill>
          <a:blip r:embed="rId3">
            <a:alphaModFix/>
          </a:blip>
          <a:stretch>
            <a:fillRect/>
          </a:stretch>
        </p:blipFill>
        <p:spPr>
          <a:xfrm>
            <a:off x="4218529" y="610263"/>
            <a:ext cx="680750" cy="675314"/>
          </a:xfrm>
          <a:prstGeom prst="rect">
            <a:avLst/>
          </a:prstGeom>
        </p:spPr>
      </p:pic>
      <p:pic>
        <p:nvPicPr>
          <p:cNvPr id="4" name="Picture 3">
            <a:extLst>
              <a:ext uri="{FF2B5EF4-FFF2-40B4-BE49-F238E27FC236}">
                <a16:creationId xmlns:a16="http://schemas.microsoft.com/office/drawing/2014/main" id="{17DD3125-9D7D-2AE6-C0D7-6F554A17B43D}"/>
              </a:ext>
            </a:extLst>
          </p:cNvPr>
          <p:cNvPicPr>
            <a:picLocks noChangeAspect="1"/>
          </p:cNvPicPr>
          <p:nvPr/>
        </p:nvPicPr>
        <p:blipFill>
          <a:blip r:embed="rId3">
            <a:alphaModFix/>
          </a:blip>
          <a:stretch>
            <a:fillRect/>
          </a:stretch>
        </p:blipFill>
        <p:spPr>
          <a:xfrm>
            <a:off x="4214746" y="2176603"/>
            <a:ext cx="680750" cy="675314"/>
          </a:xfrm>
          <a:prstGeom prst="rect">
            <a:avLst/>
          </a:prstGeom>
        </p:spPr>
      </p:pic>
      <p:pic>
        <p:nvPicPr>
          <p:cNvPr id="6" name="Picture 5">
            <a:extLst>
              <a:ext uri="{FF2B5EF4-FFF2-40B4-BE49-F238E27FC236}">
                <a16:creationId xmlns:a16="http://schemas.microsoft.com/office/drawing/2014/main" id="{0C5B826C-E18E-0BE8-01DB-5D16F0E25256}"/>
              </a:ext>
            </a:extLst>
          </p:cNvPr>
          <p:cNvPicPr>
            <a:picLocks noChangeAspect="1"/>
          </p:cNvPicPr>
          <p:nvPr/>
        </p:nvPicPr>
        <p:blipFill>
          <a:blip r:embed="rId3">
            <a:alphaModFix/>
          </a:blip>
          <a:stretch>
            <a:fillRect/>
          </a:stretch>
        </p:blipFill>
        <p:spPr>
          <a:xfrm>
            <a:off x="4214746" y="3763536"/>
            <a:ext cx="680750" cy="675314"/>
          </a:xfrm>
          <a:prstGeom prst="rect">
            <a:avLst/>
          </a:prstGeom>
        </p:spPr>
      </p:pic>
      <p:sp>
        <p:nvSpPr>
          <p:cNvPr id="17" name="TextBox 16">
            <a:extLst>
              <a:ext uri="{FF2B5EF4-FFF2-40B4-BE49-F238E27FC236}">
                <a16:creationId xmlns:a16="http://schemas.microsoft.com/office/drawing/2014/main" id="{CCE0A51E-C8C2-C8A2-8223-F5CA6A80BFD1}"/>
              </a:ext>
            </a:extLst>
          </p:cNvPr>
          <p:cNvSpPr txBox="1"/>
          <p:nvPr/>
        </p:nvSpPr>
        <p:spPr>
          <a:xfrm>
            <a:off x="5066959" y="755878"/>
            <a:ext cx="3562691" cy="342900"/>
          </a:xfrm>
          <a:prstGeom prst="rect">
            <a:avLst/>
          </a:prstGeom>
          <a:noFill/>
        </p:spPr>
        <p:txBody>
          <a:bodyPr wrap="square" lIns="0" tIns="0" rIns="0" bIns="0" rtlCol="0">
            <a:noAutofit/>
          </a:bodyPr>
          <a:lstStyle/>
          <a:p>
            <a:r>
              <a:rPr lang="en-US" sz="2000"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sp>
        <p:nvSpPr>
          <p:cNvPr id="19" name="TextBox 18">
            <a:extLst>
              <a:ext uri="{FF2B5EF4-FFF2-40B4-BE49-F238E27FC236}">
                <a16:creationId xmlns:a16="http://schemas.microsoft.com/office/drawing/2014/main" id="{F6577079-CB2D-80B8-0DC6-C6846BA1747C}"/>
              </a:ext>
            </a:extLst>
          </p:cNvPr>
          <p:cNvSpPr txBox="1"/>
          <p:nvPr/>
        </p:nvSpPr>
        <p:spPr>
          <a:xfrm>
            <a:off x="5066959" y="1112385"/>
            <a:ext cx="3562689" cy="342900"/>
          </a:xfrm>
          <a:prstGeom prst="rect">
            <a:avLst/>
          </a:prstGeom>
          <a:noFill/>
        </p:spPr>
        <p:txBody>
          <a:bodyPr wrap="square" lIns="0" tIns="0" rIns="0" bIns="0" rtlCol="0">
            <a:noAutofit/>
          </a:bodyPr>
          <a:lstStyle/>
          <a:p>
            <a:r>
              <a:rPr lang="en-US"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sp>
        <p:nvSpPr>
          <p:cNvPr id="23" name="TextBox 22">
            <a:extLst>
              <a:ext uri="{FF2B5EF4-FFF2-40B4-BE49-F238E27FC236}">
                <a16:creationId xmlns:a16="http://schemas.microsoft.com/office/drawing/2014/main" id="{141A4949-AB84-802F-B0F1-F82420F367D1}"/>
              </a:ext>
            </a:extLst>
          </p:cNvPr>
          <p:cNvSpPr txBox="1"/>
          <p:nvPr/>
        </p:nvSpPr>
        <p:spPr>
          <a:xfrm>
            <a:off x="5066959" y="2342810"/>
            <a:ext cx="3562691" cy="342900"/>
          </a:xfrm>
          <a:prstGeom prst="rect">
            <a:avLst/>
          </a:prstGeom>
          <a:noFill/>
        </p:spPr>
        <p:txBody>
          <a:bodyPr wrap="square" lIns="0" tIns="0" rIns="0" bIns="0" rtlCol="0">
            <a:noAutofit/>
          </a:bodyPr>
          <a:lstStyle/>
          <a:p>
            <a:r>
              <a:rPr lang="en-US" sz="2000"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sp>
        <p:nvSpPr>
          <p:cNvPr id="25" name="TextBox 24">
            <a:extLst>
              <a:ext uri="{FF2B5EF4-FFF2-40B4-BE49-F238E27FC236}">
                <a16:creationId xmlns:a16="http://schemas.microsoft.com/office/drawing/2014/main" id="{4DFAC66A-593B-3135-4A2A-F8B2D3B46301}"/>
              </a:ext>
            </a:extLst>
          </p:cNvPr>
          <p:cNvSpPr txBox="1"/>
          <p:nvPr/>
        </p:nvSpPr>
        <p:spPr>
          <a:xfrm>
            <a:off x="5066959" y="2699318"/>
            <a:ext cx="3562689" cy="342900"/>
          </a:xfrm>
          <a:prstGeom prst="rect">
            <a:avLst/>
          </a:prstGeom>
          <a:noFill/>
        </p:spPr>
        <p:txBody>
          <a:bodyPr wrap="square" lIns="0" tIns="0" rIns="0" bIns="0" rtlCol="0">
            <a:noAutofit/>
          </a:bodyPr>
          <a:lstStyle/>
          <a:p>
            <a:r>
              <a:rPr lang="en-US"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sp>
        <p:nvSpPr>
          <p:cNvPr id="29" name="TextBox 28">
            <a:extLst>
              <a:ext uri="{FF2B5EF4-FFF2-40B4-BE49-F238E27FC236}">
                <a16:creationId xmlns:a16="http://schemas.microsoft.com/office/drawing/2014/main" id="{B56FF1B9-8993-2591-F307-A1E785E58DE8}"/>
              </a:ext>
            </a:extLst>
          </p:cNvPr>
          <p:cNvSpPr txBox="1"/>
          <p:nvPr/>
        </p:nvSpPr>
        <p:spPr>
          <a:xfrm>
            <a:off x="5066959" y="3929743"/>
            <a:ext cx="3562691" cy="342900"/>
          </a:xfrm>
          <a:prstGeom prst="rect">
            <a:avLst/>
          </a:prstGeom>
          <a:noFill/>
        </p:spPr>
        <p:txBody>
          <a:bodyPr wrap="square" lIns="0" tIns="0" rIns="0" bIns="0" rtlCol="0">
            <a:noAutofit/>
          </a:bodyPr>
          <a:lstStyle/>
          <a:p>
            <a:r>
              <a:rPr lang="en-US" sz="2000"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sp>
        <p:nvSpPr>
          <p:cNvPr id="31" name="TextBox 30">
            <a:extLst>
              <a:ext uri="{FF2B5EF4-FFF2-40B4-BE49-F238E27FC236}">
                <a16:creationId xmlns:a16="http://schemas.microsoft.com/office/drawing/2014/main" id="{9CFF9B79-8584-8A98-90F3-A7816017CA79}"/>
              </a:ext>
            </a:extLst>
          </p:cNvPr>
          <p:cNvSpPr txBox="1"/>
          <p:nvPr/>
        </p:nvSpPr>
        <p:spPr>
          <a:xfrm>
            <a:off x="5066959" y="4286250"/>
            <a:ext cx="3562689" cy="342900"/>
          </a:xfrm>
          <a:prstGeom prst="rect">
            <a:avLst/>
          </a:prstGeom>
          <a:noFill/>
        </p:spPr>
        <p:txBody>
          <a:bodyPr wrap="square" lIns="0" tIns="0" rIns="0" bIns="0" rtlCol="0">
            <a:noAutofit/>
          </a:bodyPr>
          <a:lstStyle/>
          <a:p>
            <a:r>
              <a:rPr lang="en-US"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sp>
        <p:nvSpPr>
          <p:cNvPr id="33" name="TextBox 32">
            <a:extLst>
              <a:ext uri="{FF2B5EF4-FFF2-40B4-BE49-F238E27FC236}">
                <a16:creationId xmlns:a16="http://schemas.microsoft.com/office/drawing/2014/main" id="{97B1D7C4-A53D-EF69-8A88-64C90C643875}"/>
              </a:ext>
            </a:extLst>
          </p:cNvPr>
          <p:cNvSpPr txBox="1"/>
          <p:nvPr/>
        </p:nvSpPr>
        <p:spPr>
          <a:xfrm>
            <a:off x="457200" y="596674"/>
            <a:ext cx="3086100" cy="1803626"/>
          </a:xfrm>
          <a:prstGeom prst="rect">
            <a:avLst/>
          </a:prstGeom>
          <a:noFill/>
        </p:spPr>
        <p:txBody>
          <a:bodyPr wrap="square" lIns="0" tIns="0" rIns="0" bIns="0" rtlCol="0">
            <a:noAutofit/>
          </a:bodyPr>
          <a:lstStyle/>
          <a:p>
            <a:r>
              <a:rPr lang="en-US" sz="2400" dirty="0">
                <a:solidFill>
                  <a:srgbClr val="1A4420"/>
                </a:solidFill>
                <a:latin typeface="Lexend Light" pitchFamily="2" charset="77"/>
                <a:ea typeface="Verdana" panose="020B0604030504040204" pitchFamily="34" charset="0"/>
                <a:cs typeface="Verdana" panose="020B0604030504040204" pitchFamily="34" charset="0"/>
              </a:rPr>
              <a:t>Enter your headline here</a:t>
            </a:r>
          </a:p>
        </p:txBody>
      </p:sp>
      <p:sp>
        <p:nvSpPr>
          <p:cNvPr id="8" name="TextBox 7">
            <a:extLst>
              <a:ext uri="{FF2B5EF4-FFF2-40B4-BE49-F238E27FC236}">
                <a16:creationId xmlns:a16="http://schemas.microsoft.com/office/drawing/2014/main" id="{84AF908B-8F76-A780-830D-B50EA45CEC8D}"/>
              </a:ext>
            </a:extLst>
          </p:cNvPr>
          <p:cNvSpPr txBox="1"/>
          <p:nvPr/>
        </p:nvSpPr>
        <p:spPr>
          <a:xfrm>
            <a:off x="4095130" y="809419"/>
            <a:ext cx="953741" cy="300082"/>
          </a:xfrm>
          <a:prstGeom prst="rect">
            <a:avLst/>
          </a:prstGeom>
          <a:noFill/>
        </p:spPr>
        <p:txBody>
          <a:bodyPr wrap="square">
            <a:spAutoFit/>
          </a:bodyPr>
          <a:lstStyle/>
          <a:p>
            <a:pPr algn="ctr"/>
            <a:r>
              <a:rPr lang="en-US" sz="1350" dirty="0">
                <a:solidFill>
                  <a:srgbClr val="FEFEFE"/>
                </a:solidFill>
                <a:latin typeface="Lexend Light" pitchFamily="2" charset="77"/>
                <a:ea typeface="Verdana" panose="020B0604030504040204" pitchFamily="34" charset="0"/>
                <a:cs typeface="Verdana" panose="020B0604030504040204" pitchFamily="34" charset="0"/>
              </a:rPr>
              <a:t>DATE</a:t>
            </a:r>
          </a:p>
        </p:txBody>
      </p:sp>
      <p:sp>
        <p:nvSpPr>
          <p:cNvPr id="9" name="TextBox 8">
            <a:extLst>
              <a:ext uri="{FF2B5EF4-FFF2-40B4-BE49-F238E27FC236}">
                <a16:creationId xmlns:a16="http://schemas.microsoft.com/office/drawing/2014/main" id="{2768E41D-162D-98FA-668F-F4D76207EB11}"/>
              </a:ext>
            </a:extLst>
          </p:cNvPr>
          <p:cNvSpPr txBox="1"/>
          <p:nvPr/>
        </p:nvSpPr>
        <p:spPr>
          <a:xfrm>
            <a:off x="4077043" y="2374724"/>
            <a:ext cx="953741" cy="300082"/>
          </a:xfrm>
          <a:prstGeom prst="rect">
            <a:avLst/>
          </a:prstGeom>
          <a:noFill/>
        </p:spPr>
        <p:txBody>
          <a:bodyPr wrap="square">
            <a:spAutoFit/>
          </a:bodyPr>
          <a:lstStyle/>
          <a:p>
            <a:pPr algn="ctr"/>
            <a:r>
              <a:rPr lang="en-US" sz="1350" dirty="0">
                <a:solidFill>
                  <a:srgbClr val="FEFEFE"/>
                </a:solidFill>
                <a:latin typeface="Lexend Light" pitchFamily="2" charset="77"/>
                <a:ea typeface="Verdana" panose="020B0604030504040204" pitchFamily="34" charset="0"/>
                <a:cs typeface="Verdana" panose="020B0604030504040204" pitchFamily="34" charset="0"/>
              </a:rPr>
              <a:t>DATE</a:t>
            </a:r>
          </a:p>
        </p:txBody>
      </p:sp>
      <p:sp>
        <p:nvSpPr>
          <p:cNvPr id="10" name="TextBox 9">
            <a:extLst>
              <a:ext uri="{FF2B5EF4-FFF2-40B4-BE49-F238E27FC236}">
                <a16:creationId xmlns:a16="http://schemas.microsoft.com/office/drawing/2014/main" id="{615C07D9-FD98-0C69-5F43-BE1C2A7C8E22}"/>
              </a:ext>
            </a:extLst>
          </p:cNvPr>
          <p:cNvSpPr txBox="1"/>
          <p:nvPr/>
        </p:nvSpPr>
        <p:spPr>
          <a:xfrm>
            <a:off x="4077042" y="3962692"/>
            <a:ext cx="953741" cy="300082"/>
          </a:xfrm>
          <a:prstGeom prst="rect">
            <a:avLst/>
          </a:prstGeom>
          <a:noFill/>
        </p:spPr>
        <p:txBody>
          <a:bodyPr wrap="square">
            <a:spAutoFit/>
          </a:bodyPr>
          <a:lstStyle/>
          <a:p>
            <a:pPr algn="ctr"/>
            <a:r>
              <a:rPr lang="en-US" sz="1350" dirty="0">
                <a:solidFill>
                  <a:srgbClr val="FEFEFE"/>
                </a:solidFill>
                <a:latin typeface="Lexend Light" pitchFamily="2" charset="77"/>
                <a:ea typeface="Verdana" panose="020B0604030504040204" pitchFamily="34" charset="0"/>
                <a:cs typeface="Verdana" panose="020B0604030504040204" pitchFamily="34" charset="0"/>
              </a:rPr>
              <a:t>DATE</a:t>
            </a:r>
          </a:p>
        </p:txBody>
      </p:sp>
    </p:spTree>
    <p:extLst>
      <p:ext uri="{BB962C8B-B14F-4D97-AF65-F5344CB8AC3E}">
        <p14:creationId xmlns:p14="http://schemas.microsoft.com/office/powerpoint/2010/main" val="159508065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F1A91-35BB-164A-5483-E745FDBC5C2B}"/>
            </a:ext>
          </a:extLst>
        </p:cNvPr>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6C852EAC-FC32-FA7A-0E8C-BE5883FEACE8}"/>
              </a:ext>
            </a:extLst>
          </p:cNvPr>
          <p:cNvCxnSpPr>
            <a:cxnSpLocks/>
          </p:cNvCxnSpPr>
          <p:nvPr/>
        </p:nvCxnSpPr>
        <p:spPr>
          <a:xfrm>
            <a:off x="4558904" y="0"/>
            <a:ext cx="0" cy="5170715"/>
          </a:xfrm>
          <a:prstGeom prst="line">
            <a:avLst/>
          </a:prstGeom>
          <a:ln w="25400">
            <a:solidFill>
              <a:srgbClr val="A1CD3A"/>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7EFE9E3A-3358-DC93-FED8-79B1624C0E6E}"/>
              </a:ext>
            </a:extLst>
          </p:cNvPr>
          <p:cNvPicPr>
            <a:picLocks noChangeAspect="1"/>
          </p:cNvPicPr>
          <p:nvPr/>
        </p:nvPicPr>
        <p:blipFill>
          <a:blip r:embed="rId3">
            <a:alphaModFix/>
          </a:blip>
          <a:stretch>
            <a:fillRect/>
          </a:stretch>
        </p:blipFill>
        <p:spPr>
          <a:xfrm>
            <a:off x="4218529" y="610263"/>
            <a:ext cx="680750" cy="675314"/>
          </a:xfrm>
          <a:prstGeom prst="rect">
            <a:avLst/>
          </a:prstGeom>
        </p:spPr>
      </p:pic>
      <p:pic>
        <p:nvPicPr>
          <p:cNvPr id="4" name="Picture 3">
            <a:extLst>
              <a:ext uri="{FF2B5EF4-FFF2-40B4-BE49-F238E27FC236}">
                <a16:creationId xmlns:a16="http://schemas.microsoft.com/office/drawing/2014/main" id="{6CDAD277-095D-5BC0-BAAB-495B69176062}"/>
              </a:ext>
            </a:extLst>
          </p:cNvPr>
          <p:cNvPicPr>
            <a:picLocks noChangeAspect="1"/>
          </p:cNvPicPr>
          <p:nvPr/>
        </p:nvPicPr>
        <p:blipFill>
          <a:blip r:embed="rId3">
            <a:alphaModFix/>
          </a:blip>
          <a:stretch>
            <a:fillRect/>
          </a:stretch>
        </p:blipFill>
        <p:spPr>
          <a:xfrm>
            <a:off x="4214746" y="2176603"/>
            <a:ext cx="680750" cy="675314"/>
          </a:xfrm>
          <a:prstGeom prst="rect">
            <a:avLst/>
          </a:prstGeom>
        </p:spPr>
      </p:pic>
      <p:pic>
        <p:nvPicPr>
          <p:cNvPr id="6" name="Picture 5">
            <a:extLst>
              <a:ext uri="{FF2B5EF4-FFF2-40B4-BE49-F238E27FC236}">
                <a16:creationId xmlns:a16="http://schemas.microsoft.com/office/drawing/2014/main" id="{0F0966EC-C031-5A85-3BD8-E41257D79019}"/>
              </a:ext>
            </a:extLst>
          </p:cNvPr>
          <p:cNvPicPr>
            <a:picLocks noChangeAspect="1"/>
          </p:cNvPicPr>
          <p:nvPr/>
        </p:nvPicPr>
        <p:blipFill>
          <a:blip r:embed="rId3">
            <a:alphaModFix/>
          </a:blip>
          <a:stretch>
            <a:fillRect/>
          </a:stretch>
        </p:blipFill>
        <p:spPr>
          <a:xfrm>
            <a:off x="4214746" y="3763536"/>
            <a:ext cx="680750" cy="675314"/>
          </a:xfrm>
          <a:prstGeom prst="rect">
            <a:avLst/>
          </a:prstGeom>
        </p:spPr>
      </p:pic>
      <p:sp>
        <p:nvSpPr>
          <p:cNvPr id="17" name="TextBox 16">
            <a:extLst>
              <a:ext uri="{FF2B5EF4-FFF2-40B4-BE49-F238E27FC236}">
                <a16:creationId xmlns:a16="http://schemas.microsoft.com/office/drawing/2014/main" id="{1544DBA6-1002-CC13-62DD-F051C6F0CDD0}"/>
              </a:ext>
            </a:extLst>
          </p:cNvPr>
          <p:cNvSpPr txBox="1"/>
          <p:nvPr/>
        </p:nvSpPr>
        <p:spPr>
          <a:xfrm>
            <a:off x="5066959" y="755878"/>
            <a:ext cx="3562691" cy="342900"/>
          </a:xfrm>
          <a:prstGeom prst="rect">
            <a:avLst/>
          </a:prstGeom>
          <a:noFill/>
        </p:spPr>
        <p:txBody>
          <a:bodyPr wrap="square" lIns="0" tIns="0" rIns="0" bIns="0" rtlCol="0">
            <a:noAutofit/>
          </a:bodyPr>
          <a:lstStyle/>
          <a:p>
            <a:r>
              <a:rPr lang="en-US" sz="2000"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sp>
        <p:nvSpPr>
          <p:cNvPr id="19" name="TextBox 18">
            <a:extLst>
              <a:ext uri="{FF2B5EF4-FFF2-40B4-BE49-F238E27FC236}">
                <a16:creationId xmlns:a16="http://schemas.microsoft.com/office/drawing/2014/main" id="{373EA998-3464-3791-DDD4-EEE9E167F76B}"/>
              </a:ext>
            </a:extLst>
          </p:cNvPr>
          <p:cNvSpPr txBox="1"/>
          <p:nvPr/>
        </p:nvSpPr>
        <p:spPr>
          <a:xfrm>
            <a:off x="5066959" y="1112385"/>
            <a:ext cx="3562689" cy="342900"/>
          </a:xfrm>
          <a:prstGeom prst="rect">
            <a:avLst/>
          </a:prstGeom>
          <a:noFill/>
        </p:spPr>
        <p:txBody>
          <a:bodyPr wrap="square" lIns="0" tIns="0" rIns="0" bIns="0" rtlCol="0">
            <a:noAutofit/>
          </a:bodyPr>
          <a:lstStyle/>
          <a:p>
            <a:r>
              <a:rPr lang="en-US"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sp>
        <p:nvSpPr>
          <p:cNvPr id="23" name="TextBox 22">
            <a:extLst>
              <a:ext uri="{FF2B5EF4-FFF2-40B4-BE49-F238E27FC236}">
                <a16:creationId xmlns:a16="http://schemas.microsoft.com/office/drawing/2014/main" id="{E9A58B83-FAAC-A052-9B23-6C37F186AFD3}"/>
              </a:ext>
            </a:extLst>
          </p:cNvPr>
          <p:cNvSpPr txBox="1"/>
          <p:nvPr/>
        </p:nvSpPr>
        <p:spPr>
          <a:xfrm>
            <a:off x="5066959" y="2342810"/>
            <a:ext cx="3562691" cy="342900"/>
          </a:xfrm>
          <a:prstGeom prst="rect">
            <a:avLst/>
          </a:prstGeom>
          <a:noFill/>
        </p:spPr>
        <p:txBody>
          <a:bodyPr wrap="square" lIns="0" tIns="0" rIns="0" bIns="0" rtlCol="0">
            <a:noAutofit/>
          </a:bodyPr>
          <a:lstStyle/>
          <a:p>
            <a:r>
              <a:rPr lang="en-US" sz="2000"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sp>
        <p:nvSpPr>
          <p:cNvPr id="25" name="TextBox 24">
            <a:extLst>
              <a:ext uri="{FF2B5EF4-FFF2-40B4-BE49-F238E27FC236}">
                <a16:creationId xmlns:a16="http://schemas.microsoft.com/office/drawing/2014/main" id="{3E63EBF3-DC71-E366-6F79-C2C01D565E88}"/>
              </a:ext>
            </a:extLst>
          </p:cNvPr>
          <p:cNvSpPr txBox="1"/>
          <p:nvPr/>
        </p:nvSpPr>
        <p:spPr>
          <a:xfrm>
            <a:off x="5066959" y="2699318"/>
            <a:ext cx="3562689" cy="342900"/>
          </a:xfrm>
          <a:prstGeom prst="rect">
            <a:avLst/>
          </a:prstGeom>
          <a:noFill/>
        </p:spPr>
        <p:txBody>
          <a:bodyPr wrap="square" lIns="0" tIns="0" rIns="0" bIns="0" rtlCol="0">
            <a:noAutofit/>
          </a:bodyPr>
          <a:lstStyle/>
          <a:p>
            <a:r>
              <a:rPr lang="en-US"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sp>
        <p:nvSpPr>
          <p:cNvPr id="29" name="TextBox 28">
            <a:extLst>
              <a:ext uri="{FF2B5EF4-FFF2-40B4-BE49-F238E27FC236}">
                <a16:creationId xmlns:a16="http://schemas.microsoft.com/office/drawing/2014/main" id="{927D04F5-DE94-2220-F169-1179E230AD03}"/>
              </a:ext>
            </a:extLst>
          </p:cNvPr>
          <p:cNvSpPr txBox="1"/>
          <p:nvPr/>
        </p:nvSpPr>
        <p:spPr>
          <a:xfrm>
            <a:off x="5066959" y="3929743"/>
            <a:ext cx="3562691" cy="342900"/>
          </a:xfrm>
          <a:prstGeom prst="rect">
            <a:avLst/>
          </a:prstGeom>
          <a:noFill/>
        </p:spPr>
        <p:txBody>
          <a:bodyPr wrap="square" lIns="0" tIns="0" rIns="0" bIns="0" rtlCol="0">
            <a:noAutofit/>
          </a:bodyPr>
          <a:lstStyle/>
          <a:p>
            <a:r>
              <a:rPr lang="en-US" sz="2000"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sp>
        <p:nvSpPr>
          <p:cNvPr id="31" name="TextBox 30">
            <a:extLst>
              <a:ext uri="{FF2B5EF4-FFF2-40B4-BE49-F238E27FC236}">
                <a16:creationId xmlns:a16="http://schemas.microsoft.com/office/drawing/2014/main" id="{8806F766-9BDC-0441-6E24-57A79BC1C400}"/>
              </a:ext>
            </a:extLst>
          </p:cNvPr>
          <p:cNvSpPr txBox="1"/>
          <p:nvPr/>
        </p:nvSpPr>
        <p:spPr>
          <a:xfrm>
            <a:off x="5066959" y="4286250"/>
            <a:ext cx="3562689" cy="342900"/>
          </a:xfrm>
          <a:prstGeom prst="rect">
            <a:avLst/>
          </a:prstGeom>
          <a:noFill/>
        </p:spPr>
        <p:txBody>
          <a:bodyPr wrap="square" lIns="0" tIns="0" rIns="0" bIns="0" rtlCol="0">
            <a:noAutofit/>
          </a:bodyPr>
          <a:lstStyle/>
          <a:p>
            <a:r>
              <a:rPr lang="en-US"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sp>
        <p:nvSpPr>
          <p:cNvPr id="33" name="TextBox 32">
            <a:extLst>
              <a:ext uri="{FF2B5EF4-FFF2-40B4-BE49-F238E27FC236}">
                <a16:creationId xmlns:a16="http://schemas.microsoft.com/office/drawing/2014/main" id="{ED27FA64-E082-2F1A-E785-442D43572A5A}"/>
              </a:ext>
            </a:extLst>
          </p:cNvPr>
          <p:cNvSpPr txBox="1"/>
          <p:nvPr/>
        </p:nvSpPr>
        <p:spPr>
          <a:xfrm>
            <a:off x="457200" y="596674"/>
            <a:ext cx="3086100" cy="1803626"/>
          </a:xfrm>
          <a:prstGeom prst="rect">
            <a:avLst/>
          </a:prstGeom>
          <a:noFill/>
        </p:spPr>
        <p:txBody>
          <a:bodyPr wrap="square" lIns="0" tIns="0" rIns="0" bIns="0" rtlCol="0">
            <a:noAutofit/>
          </a:bodyPr>
          <a:lstStyle/>
          <a:p>
            <a:r>
              <a:rPr lang="en-US" sz="2700" dirty="0">
                <a:solidFill>
                  <a:srgbClr val="1A4420"/>
                </a:solidFill>
                <a:latin typeface="Sprouts Forager" pitchFamily="2" charset="0"/>
                <a:ea typeface="Verdana" panose="020B0604030504040204" pitchFamily="34" charset="0"/>
                <a:cs typeface="Verdana" panose="020B0604030504040204" pitchFamily="34" charset="0"/>
              </a:rPr>
              <a:t>Enter your headline here</a:t>
            </a:r>
          </a:p>
        </p:txBody>
      </p:sp>
      <p:sp>
        <p:nvSpPr>
          <p:cNvPr id="8" name="TextBox 7">
            <a:extLst>
              <a:ext uri="{FF2B5EF4-FFF2-40B4-BE49-F238E27FC236}">
                <a16:creationId xmlns:a16="http://schemas.microsoft.com/office/drawing/2014/main" id="{504F9EB6-51F9-8E39-DFF1-EA43BBE4DA8C}"/>
              </a:ext>
            </a:extLst>
          </p:cNvPr>
          <p:cNvSpPr txBox="1"/>
          <p:nvPr/>
        </p:nvSpPr>
        <p:spPr>
          <a:xfrm>
            <a:off x="4095130" y="809419"/>
            <a:ext cx="953741" cy="300082"/>
          </a:xfrm>
          <a:prstGeom prst="rect">
            <a:avLst/>
          </a:prstGeom>
          <a:noFill/>
        </p:spPr>
        <p:txBody>
          <a:bodyPr wrap="square">
            <a:spAutoFit/>
          </a:bodyPr>
          <a:lstStyle/>
          <a:p>
            <a:pPr algn="ctr"/>
            <a:r>
              <a:rPr lang="en-US" sz="1350" dirty="0">
                <a:solidFill>
                  <a:srgbClr val="FEFEFE"/>
                </a:solidFill>
                <a:latin typeface="Lexend Light" pitchFamily="2" charset="77"/>
                <a:ea typeface="Verdana" panose="020B0604030504040204" pitchFamily="34" charset="0"/>
                <a:cs typeface="Verdana" panose="020B0604030504040204" pitchFamily="34" charset="0"/>
              </a:rPr>
              <a:t>DATE</a:t>
            </a:r>
          </a:p>
        </p:txBody>
      </p:sp>
      <p:sp>
        <p:nvSpPr>
          <p:cNvPr id="9" name="TextBox 8">
            <a:extLst>
              <a:ext uri="{FF2B5EF4-FFF2-40B4-BE49-F238E27FC236}">
                <a16:creationId xmlns:a16="http://schemas.microsoft.com/office/drawing/2014/main" id="{2B478C7D-2A04-13E2-AB92-39B95AB67BA4}"/>
              </a:ext>
            </a:extLst>
          </p:cNvPr>
          <p:cNvSpPr txBox="1"/>
          <p:nvPr/>
        </p:nvSpPr>
        <p:spPr>
          <a:xfrm>
            <a:off x="4077043" y="2374724"/>
            <a:ext cx="953741" cy="300082"/>
          </a:xfrm>
          <a:prstGeom prst="rect">
            <a:avLst/>
          </a:prstGeom>
          <a:noFill/>
        </p:spPr>
        <p:txBody>
          <a:bodyPr wrap="square">
            <a:spAutoFit/>
          </a:bodyPr>
          <a:lstStyle/>
          <a:p>
            <a:pPr algn="ctr"/>
            <a:r>
              <a:rPr lang="en-US" sz="1350" dirty="0">
                <a:solidFill>
                  <a:srgbClr val="FEFEFE"/>
                </a:solidFill>
                <a:latin typeface="Lexend Light" pitchFamily="2" charset="77"/>
                <a:ea typeface="Verdana" panose="020B0604030504040204" pitchFamily="34" charset="0"/>
                <a:cs typeface="Verdana" panose="020B0604030504040204" pitchFamily="34" charset="0"/>
              </a:rPr>
              <a:t>DATE</a:t>
            </a:r>
          </a:p>
        </p:txBody>
      </p:sp>
      <p:sp>
        <p:nvSpPr>
          <p:cNvPr id="10" name="TextBox 9">
            <a:extLst>
              <a:ext uri="{FF2B5EF4-FFF2-40B4-BE49-F238E27FC236}">
                <a16:creationId xmlns:a16="http://schemas.microsoft.com/office/drawing/2014/main" id="{6A9DFA23-092E-CEA1-D6E1-1593DFEACC6A}"/>
              </a:ext>
            </a:extLst>
          </p:cNvPr>
          <p:cNvSpPr txBox="1"/>
          <p:nvPr/>
        </p:nvSpPr>
        <p:spPr>
          <a:xfrm>
            <a:off x="4077042" y="3962692"/>
            <a:ext cx="953741" cy="300082"/>
          </a:xfrm>
          <a:prstGeom prst="rect">
            <a:avLst/>
          </a:prstGeom>
          <a:noFill/>
        </p:spPr>
        <p:txBody>
          <a:bodyPr wrap="square">
            <a:spAutoFit/>
          </a:bodyPr>
          <a:lstStyle/>
          <a:p>
            <a:pPr algn="ctr"/>
            <a:r>
              <a:rPr lang="en-US" sz="1350" dirty="0">
                <a:solidFill>
                  <a:srgbClr val="FEFEFE"/>
                </a:solidFill>
                <a:latin typeface="Lexend Light" pitchFamily="2" charset="77"/>
                <a:ea typeface="Verdana" panose="020B0604030504040204" pitchFamily="34" charset="0"/>
                <a:cs typeface="Verdana" panose="020B0604030504040204" pitchFamily="34" charset="0"/>
              </a:rPr>
              <a:t>DATE</a:t>
            </a:r>
          </a:p>
        </p:txBody>
      </p:sp>
    </p:spTree>
    <p:extLst>
      <p:ext uri="{BB962C8B-B14F-4D97-AF65-F5344CB8AC3E}">
        <p14:creationId xmlns:p14="http://schemas.microsoft.com/office/powerpoint/2010/main" val="299835426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Content Placeholder 9">
            <a:extLst>
              <a:ext uri="{FF2B5EF4-FFF2-40B4-BE49-F238E27FC236}">
                <a16:creationId xmlns:a16="http://schemas.microsoft.com/office/drawing/2014/main" id="{16000AA2-C7BA-397C-E022-50E07D262C45}"/>
              </a:ext>
            </a:extLst>
          </p:cNvPr>
          <p:cNvGraphicFramePr>
            <a:graphicFrameLocks/>
          </p:cNvGraphicFramePr>
          <p:nvPr/>
        </p:nvGraphicFramePr>
        <p:xfrm>
          <a:off x="800100" y="1085850"/>
          <a:ext cx="6229350" cy="5309507"/>
        </p:xfrm>
        <a:graphic>
          <a:graphicData uri="http://schemas.openxmlformats.org/drawingml/2006/table">
            <a:tbl>
              <a:tblPr firstRow="1" bandRow="1">
                <a:tableStyleId>{2D5ABB26-0587-4C30-8999-92F81FD0307C}</a:tableStyleId>
              </a:tblPr>
              <a:tblGrid>
                <a:gridCol w="742950">
                  <a:extLst>
                    <a:ext uri="{9D8B030D-6E8A-4147-A177-3AD203B41FA5}">
                      <a16:colId xmlns:a16="http://schemas.microsoft.com/office/drawing/2014/main" val="2626135698"/>
                    </a:ext>
                  </a:extLst>
                </a:gridCol>
                <a:gridCol w="1485900">
                  <a:extLst>
                    <a:ext uri="{9D8B030D-6E8A-4147-A177-3AD203B41FA5}">
                      <a16:colId xmlns:a16="http://schemas.microsoft.com/office/drawing/2014/main" val="2626829531"/>
                    </a:ext>
                  </a:extLst>
                </a:gridCol>
                <a:gridCol w="1314450">
                  <a:extLst>
                    <a:ext uri="{9D8B030D-6E8A-4147-A177-3AD203B41FA5}">
                      <a16:colId xmlns:a16="http://schemas.microsoft.com/office/drawing/2014/main" val="2203306082"/>
                    </a:ext>
                  </a:extLst>
                </a:gridCol>
                <a:gridCol w="1200150">
                  <a:extLst>
                    <a:ext uri="{9D8B030D-6E8A-4147-A177-3AD203B41FA5}">
                      <a16:colId xmlns:a16="http://schemas.microsoft.com/office/drawing/2014/main" val="3027383908"/>
                    </a:ext>
                  </a:extLst>
                </a:gridCol>
                <a:gridCol w="1485900">
                  <a:extLst>
                    <a:ext uri="{9D8B030D-6E8A-4147-A177-3AD203B41FA5}">
                      <a16:colId xmlns:a16="http://schemas.microsoft.com/office/drawing/2014/main" val="504794926"/>
                    </a:ext>
                  </a:extLst>
                </a:gridCol>
              </a:tblGrid>
              <a:tr h="356507">
                <a:tc>
                  <a:txBody>
                    <a:bodyPr/>
                    <a:lstStyle/>
                    <a:p>
                      <a:pPr algn="ctr" fontAlgn="b"/>
                      <a:r>
                        <a:rPr lang="en-US" sz="14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RANK</a:t>
                      </a:r>
                    </a:p>
                  </a:txBody>
                  <a:tcPr marL="68580" marR="68580" marT="34290" marB="34290" anchor="b">
                    <a:lnB w="12700" cap="flat" cmpd="sng" algn="ctr">
                      <a:noFill/>
                      <a:prstDash val="solid"/>
                      <a:round/>
                      <a:headEnd type="none" w="med" len="med"/>
                      <a:tailEnd type="none" w="med" len="med"/>
                    </a:lnB>
                    <a:noFill/>
                  </a:tcPr>
                </a:tc>
                <a:tc>
                  <a:txBody>
                    <a:bodyPr/>
                    <a:lstStyle/>
                    <a:p>
                      <a:pPr algn="l" fontAlgn="b"/>
                      <a:r>
                        <a:rPr lang="en-US" sz="14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TEXT</a:t>
                      </a:r>
                    </a:p>
                  </a:txBody>
                  <a:tcPr marL="68580" marR="68580" marT="34290" marB="34290" anchor="b">
                    <a:lnB w="12700" cap="flat" cmpd="sng" algn="ctr">
                      <a:noFill/>
                      <a:prstDash val="solid"/>
                      <a:round/>
                      <a:headEnd type="none" w="med" len="med"/>
                      <a:tailEnd type="none" w="med" len="med"/>
                    </a:lnB>
                    <a:noFill/>
                  </a:tcPr>
                </a:tc>
                <a:tc>
                  <a:txBody>
                    <a:bodyPr/>
                    <a:lstStyle/>
                    <a:p>
                      <a:pPr algn="r" fontAlgn="b"/>
                      <a:r>
                        <a:rPr lang="en-US" sz="14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TEXT</a:t>
                      </a:r>
                    </a:p>
                  </a:txBody>
                  <a:tcPr marL="68580" marR="68580" marT="34290" marB="34290" anchor="b">
                    <a:lnB w="12700" cap="flat" cmpd="sng" algn="ctr">
                      <a:noFill/>
                      <a:prstDash val="solid"/>
                      <a:round/>
                      <a:headEnd type="none" w="med" len="med"/>
                      <a:tailEnd type="none" w="med" len="med"/>
                    </a:lnB>
                    <a:noFill/>
                  </a:tcPr>
                </a:tc>
                <a:tc>
                  <a:txBody>
                    <a:bodyPr/>
                    <a:lstStyle/>
                    <a:p>
                      <a:pPr algn="r" fontAlgn="b"/>
                      <a:r>
                        <a:rPr lang="en-US" sz="14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TEXT</a:t>
                      </a:r>
                    </a:p>
                  </a:txBody>
                  <a:tcPr marL="68580" marR="68580" marT="34290" marB="34290" anchor="b">
                    <a:lnB w="12700" cap="flat" cmpd="sng" algn="ctr">
                      <a:noFill/>
                      <a:prstDash val="solid"/>
                      <a:round/>
                      <a:headEnd type="none" w="med" len="med"/>
                      <a:tailEnd type="none" w="med" len="med"/>
                    </a:lnB>
                    <a:noFill/>
                  </a:tcPr>
                </a:tc>
                <a:tc>
                  <a:txBody>
                    <a:bodyPr/>
                    <a:lstStyle/>
                    <a:p>
                      <a:pPr algn="r" fontAlgn="b"/>
                      <a:r>
                        <a:rPr lang="en-US" sz="14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TEXT</a:t>
                      </a:r>
                    </a:p>
                  </a:txBody>
                  <a:tcPr marL="68580" marR="68580" marT="34290" marB="34290" anchor="b">
                    <a:lnB w="12700" cap="flat" cmpd="sng" algn="ctr">
                      <a:noFill/>
                      <a:prstDash val="solid"/>
                      <a:round/>
                      <a:headEnd type="none" w="med" len="med"/>
                      <a:tailEnd type="none" w="med" len="med"/>
                    </a:lnB>
                    <a:noFill/>
                  </a:tcPr>
                </a:tc>
                <a:extLst>
                  <a:ext uri="{0D108BD9-81ED-4DB2-BD59-A6C34878D82A}">
                    <a16:rowId xmlns:a16="http://schemas.microsoft.com/office/drawing/2014/main" val="2886578499"/>
                  </a:ext>
                </a:extLst>
              </a:tr>
              <a:tr h="329293">
                <a:tc>
                  <a:txBody>
                    <a:bodyPr/>
                    <a:lstStyle/>
                    <a:p>
                      <a:pPr algn="ctr" fontAlgn="b"/>
                      <a:r>
                        <a:rPr lang="en-US" sz="1400" b="0" i="0" u="none" strike="noStrike" dirty="0">
                          <a:solidFill>
                            <a:srgbClr val="007932"/>
                          </a:solidFill>
                          <a:effectLst/>
                          <a:latin typeface="Lexend Light" pitchFamily="2" charset="77"/>
                          <a:ea typeface="Verdana" panose="020B0604030504040204" pitchFamily="34" charset="0"/>
                          <a:cs typeface="Verdana" panose="020B0604030504040204" pitchFamily="34" charset="0"/>
                        </a:rPr>
                        <a:t>1</a:t>
                      </a:r>
                    </a:p>
                  </a:txBody>
                  <a:tcPr marL="68580" marR="68580" marT="34290" marB="34290" anchor="ctr">
                    <a:lnT w="12700" cap="flat" cmpd="sng" algn="ctr">
                      <a:noFill/>
                      <a:prstDash val="solid"/>
                      <a:round/>
                      <a:headEnd type="none" w="med" len="med"/>
                      <a:tailEnd type="none" w="med" len="med"/>
                    </a:lnT>
                    <a:noFill/>
                  </a:tcPr>
                </a:tc>
                <a:tc>
                  <a:txBody>
                    <a:bodyPr/>
                    <a:lstStyle/>
                    <a:p>
                      <a:pPr algn="l" fontAlgn="b"/>
                      <a:r>
                        <a:rPr lang="en-US" sz="1400" b="0" i="0" u="none" strike="noStrike" dirty="0">
                          <a:solidFill>
                            <a:srgbClr val="007932"/>
                          </a:solidFill>
                          <a:effectLst/>
                          <a:latin typeface="Lexend Light" pitchFamily="2" charset="77"/>
                          <a:ea typeface="Verdana" panose="020B0604030504040204" pitchFamily="34" charset="0"/>
                          <a:cs typeface="Verdana" panose="020B0604030504040204" pitchFamily="34" charset="0"/>
                        </a:rPr>
                        <a:t>Supporting info</a:t>
                      </a:r>
                    </a:p>
                  </a:txBody>
                  <a:tcPr marL="68580" marR="68580" marT="34290" marB="34290" anchor="ctr">
                    <a:lnT w="12700" cap="flat" cmpd="sng" algn="ctr">
                      <a:noFill/>
                      <a:prstDash val="solid"/>
                      <a:round/>
                      <a:headEnd type="none" w="med" len="med"/>
                      <a:tailEnd type="none" w="med" len="med"/>
                    </a:lnT>
                    <a:noFill/>
                  </a:tcPr>
                </a:tc>
                <a:tc>
                  <a:txBody>
                    <a:bodyPr/>
                    <a:lstStyle/>
                    <a:p>
                      <a:pPr algn="r" fontAlgn="b"/>
                      <a:r>
                        <a:rPr lang="en-US" sz="1400" b="0" i="0" u="none" strike="noStrike" dirty="0">
                          <a:solidFill>
                            <a:srgbClr val="007932"/>
                          </a:solidFill>
                          <a:effectLst/>
                          <a:latin typeface="Lexend Light" pitchFamily="2" charset="77"/>
                          <a:ea typeface="Verdana" panose="020B0604030504040204" pitchFamily="34" charset="0"/>
                          <a:cs typeface="Verdana" panose="020B0604030504040204" pitchFamily="34" charset="0"/>
                        </a:rPr>
                        <a:t>##</a:t>
                      </a:r>
                    </a:p>
                  </a:txBody>
                  <a:tcPr marL="68580" marR="68580" marT="34290" marB="34290" anchor="ctr">
                    <a:lnT w="12700" cap="flat" cmpd="sng" algn="ctr">
                      <a:noFill/>
                      <a:prstDash val="solid"/>
                      <a:round/>
                      <a:headEnd type="none" w="med" len="med"/>
                      <a:tailEnd type="none" w="med" len="med"/>
                    </a:lnT>
                    <a:noFill/>
                  </a:tcPr>
                </a:tc>
                <a:tc>
                  <a:txBody>
                    <a:bodyPr/>
                    <a:lstStyle/>
                    <a:p>
                      <a:pPr algn="r" fontAlgn="b"/>
                      <a:r>
                        <a:rPr lang="en-US" sz="1400" b="0" i="0" u="none" strike="noStrike" dirty="0">
                          <a:solidFill>
                            <a:srgbClr val="007932"/>
                          </a:solidFill>
                          <a:effectLst/>
                          <a:latin typeface="Lexend Light" pitchFamily="2" charset="77"/>
                          <a:ea typeface="Verdana" panose="020B0604030504040204" pitchFamily="34" charset="0"/>
                          <a:cs typeface="Verdana" panose="020B0604030504040204" pitchFamily="34" charset="0"/>
                        </a:rPr>
                        <a:t>##</a:t>
                      </a:r>
                    </a:p>
                  </a:txBody>
                  <a:tcPr marL="68580" marR="68580" marT="34290" marB="34290" anchor="ctr">
                    <a:lnT w="12700" cap="flat" cmpd="sng" algn="ctr">
                      <a:noFill/>
                      <a:prstDash val="solid"/>
                      <a:round/>
                      <a:headEnd type="none" w="med" len="med"/>
                      <a:tailEnd type="none" w="med" len="med"/>
                    </a:lnT>
                    <a:noFill/>
                  </a:tcPr>
                </a:tc>
                <a:tc>
                  <a:txBody>
                    <a:bodyPr/>
                    <a:lstStyle/>
                    <a:p>
                      <a:pPr marL="18288" marR="0" algn="r" fontAlgn="t">
                        <a:spcBef>
                          <a:spcPts val="0"/>
                        </a:spcBef>
                        <a:spcAft>
                          <a:spcPts val="0"/>
                        </a:spcAft>
                      </a:pPr>
                      <a:r>
                        <a:rPr lang="en-US" sz="1400" b="0" i="0" u="none" strike="noStrike" dirty="0">
                          <a:solidFill>
                            <a:srgbClr val="007932"/>
                          </a:solidFill>
                          <a:effectLst/>
                          <a:latin typeface="Lexend Light" pitchFamily="2" charset="77"/>
                          <a:ea typeface="Verdana" panose="020B0604030504040204" pitchFamily="34" charset="0"/>
                          <a:cs typeface="Verdana" panose="020B0604030504040204" pitchFamily="34" charset="0"/>
                        </a:rPr>
                        <a:t>##</a:t>
                      </a:r>
                    </a:p>
                  </a:txBody>
                  <a:tcPr marL="68580" marR="68580" marT="34290" marB="34290" anchor="ctr">
                    <a:lnT w="12700" cap="flat" cmpd="sng" algn="ctr">
                      <a:noFill/>
                      <a:prstDash val="solid"/>
                      <a:round/>
                      <a:headEnd type="none" w="med" len="med"/>
                      <a:tailEnd type="none" w="med" len="med"/>
                    </a:lnT>
                    <a:noFill/>
                  </a:tcPr>
                </a:tc>
                <a:extLst>
                  <a:ext uri="{0D108BD9-81ED-4DB2-BD59-A6C34878D82A}">
                    <a16:rowId xmlns:a16="http://schemas.microsoft.com/office/drawing/2014/main" val="4234409802"/>
                  </a:ext>
                </a:extLst>
              </a:tr>
              <a:tr h="365590">
                <a:tc>
                  <a:txBody>
                    <a:bodyPr/>
                    <a:lstStyle/>
                    <a:p>
                      <a:pPr algn="ctr" fontAlgn="b"/>
                      <a:r>
                        <a:rPr lang="en-US" sz="1400" b="0" i="0" u="none" strike="noStrike" dirty="0">
                          <a:solidFill>
                            <a:srgbClr val="007932"/>
                          </a:solidFill>
                          <a:effectLst/>
                          <a:latin typeface="Lexend Light" pitchFamily="2" charset="77"/>
                          <a:ea typeface="Verdana" panose="020B0604030504040204" pitchFamily="34" charset="0"/>
                          <a:cs typeface="Verdana" panose="020B0604030504040204" pitchFamily="34" charset="0"/>
                        </a:rPr>
                        <a:t>2</a:t>
                      </a:r>
                    </a:p>
                  </a:txBody>
                  <a:tcPr marL="68580" marR="68580" marT="34290" marB="34290" anchor="ctr">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932"/>
                          </a:solidFill>
                          <a:effectLst/>
                          <a:uLnTx/>
                          <a:uFillTx/>
                          <a:latin typeface="Lexend Light" pitchFamily="2" charset="77"/>
                          <a:ea typeface="Verdana" panose="020B0604030504040204" pitchFamily="34" charset="0"/>
                          <a:cs typeface="Verdana" panose="020B0604030504040204" pitchFamily="34" charset="0"/>
                        </a:rPr>
                        <a:t>Supporting info</a:t>
                      </a:r>
                    </a:p>
                  </a:txBody>
                  <a:tcPr marL="68580" marR="68580" marT="34290" marB="34290" anchor="ctr">
                    <a:noFill/>
                  </a:tcPr>
                </a:tc>
                <a:tc>
                  <a:txBody>
                    <a:bodyPr/>
                    <a:lstStyle/>
                    <a:p>
                      <a:pPr algn="r" fontAlgn="b"/>
                      <a:r>
                        <a:rPr lang="en-US" sz="1400" b="0" i="0" u="none" strike="noStrike" dirty="0">
                          <a:solidFill>
                            <a:srgbClr val="007932"/>
                          </a:solidFill>
                          <a:effectLst/>
                          <a:latin typeface="Lexend Light" pitchFamily="2" charset="77"/>
                          <a:ea typeface="Verdana" panose="020B0604030504040204" pitchFamily="34" charset="0"/>
                          <a:cs typeface="Verdana" panose="020B0604030504040204" pitchFamily="34" charset="0"/>
                        </a:rPr>
                        <a:t>##</a:t>
                      </a:r>
                    </a:p>
                  </a:txBody>
                  <a:tcPr marL="68580" marR="68580" marT="34290" marB="34290" anchor="ctr">
                    <a:noFill/>
                  </a:tcPr>
                </a:tc>
                <a:tc>
                  <a:txBody>
                    <a:bodyPr/>
                    <a:lstStyle/>
                    <a:p>
                      <a:pPr algn="r" fontAlgn="b"/>
                      <a:r>
                        <a:rPr lang="en-US" sz="1400" b="0" i="0" u="none" strike="noStrike" dirty="0">
                          <a:solidFill>
                            <a:srgbClr val="007932"/>
                          </a:solidFill>
                          <a:effectLst/>
                          <a:latin typeface="Lexend Light" pitchFamily="2" charset="77"/>
                          <a:ea typeface="Verdana" panose="020B0604030504040204" pitchFamily="34" charset="0"/>
                          <a:cs typeface="Verdana" panose="020B0604030504040204" pitchFamily="34" charset="0"/>
                        </a:rPr>
                        <a:t>##</a:t>
                      </a:r>
                    </a:p>
                  </a:txBody>
                  <a:tcPr marL="68580" marR="68580" marT="34290" marB="34290" anchor="ctr">
                    <a:noFill/>
                  </a:tcPr>
                </a:tc>
                <a:tc>
                  <a:txBody>
                    <a:bodyPr/>
                    <a:lstStyle/>
                    <a:p>
                      <a:pPr marL="18288" marR="0" algn="r" fontAlgn="t">
                        <a:spcBef>
                          <a:spcPts val="0"/>
                        </a:spcBef>
                        <a:spcAft>
                          <a:spcPts val="0"/>
                        </a:spcAft>
                      </a:pPr>
                      <a:r>
                        <a:rPr lang="en-US" sz="1400" b="0" i="0" u="none" strike="noStrike" dirty="0">
                          <a:solidFill>
                            <a:srgbClr val="007932"/>
                          </a:solidFill>
                          <a:effectLst/>
                          <a:latin typeface="Lexend Light" pitchFamily="2" charset="77"/>
                          <a:ea typeface="Verdana" panose="020B0604030504040204" pitchFamily="34" charset="0"/>
                          <a:cs typeface="Verdana" panose="020B0604030504040204" pitchFamily="34" charset="0"/>
                        </a:rPr>
                        <a:t>##</a:t>
                      </a:r>
                    </a:p>
                  </a:txBody>
                  <a:tcPr marL="68580" marR="68580" marT="34290" marB="34290" anchor="ctr">
                    <a:noFill/>
                  </a:tcPr>
                </a:tc>
                <a:extLst>
                  <a:ext uri="{0D108BD9-81ED-4DB2-BD59-A6C34878D82A}">
                    <a16:rowId xmlns:a16="http://schemas.microsoft.com/office/drawing/2014/main" val="14973334"/>
                  </a:ext>
                </a:extLst>
              </a:tr>
              <a:tr h="274320">
                <a:tc>
                  <a:txBody>
                    <a:bodyPr/>
                    <a:lstStyle/>
                    <a:p>
                      <a:pPr algn="ctr" fontAlgn="b"/>
                      <a:r>
                        <a:rPr lang="en-US" sz="12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3</a:t>
                      </a:r>
                    </a:p>
                  </a:txBody>
                  <a:tcPr marL="68580" marR="68580" marT="34290" marB="34290" anchor="ctr">
                    <a:lnB w="12700" cap="flat" cmpd="sng" algn="ctr">
                      <a:no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A4420"/>
                          </a:solidFill>
                          <a:effectLst/>
                          <a:uLnTx/>
                          <a:uFillTx/>
                          <a:latin typeface="Lexend Light" pitchFamily="2" charset="77"/>
                          <a:ea typeface="Verdana" panose="020B0604030504040204" pitchFamily="34" charset="0"/>
                          <a:cs typeface="Verdana" panose="020B0604030504040204" pitchFamily="34" charset="0"/>
                        </a:rPr>
                        <a:t>Supporting info</a:t>
                      </a:r>
                    </a:p>
                  </a:txBody>
                  <a:tcPr marL="68580" marR="68580" marT="34290" marB="34290" anchor="ctr">
                    <a:lnB w="12700" cap="flat" cmpd="sng" algn="ctr">
                      <a:noFill/>
                      <a:prstDash val="solid"/>
                      <a:round/>
                      <a:headEnd type="none" w="med" len="med"/>
                      <a:tailEnd type="none" w="med" len="med"/>
                    </a:lnB>
                    <a:noFill/>
                  </a:tcPr>
                </a:tc>
                <a:tc>
                  <a:txBody>
                    <a:bodyPr/>
                    <a:lstStyle/>
                    <a:p>
                      <a:pPr algn="r" fontAlgn="b"/>
                      <a:r>
                        <a:rPr lang="en-US" sz="14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a:t>
                      </a:r>
                    </a:p>
                  </a:txBody>
                  <a:tcPr marL="68580" marR="68580" marT="34290" marB="34290" anchor="ctr">
                    <a:lnB w="12700" cap="flat" cmpd="sng" algn="ctr">
                      <a:noFill/>
                      <a:prstDash val="solid"/>
                      <a:round/>
                      <a:headEnd type="none" w="med" len="med"/>
                      <a:tailEnd type="none" w="med" len="med"/>
                    </a:lnB>
                    <a:noFill/>
                  </a:tcPr>
                </a:tc>
                <a:tc>
                  <a:txBody>
                    <a:bodyPr/>
                    <a:lstStyle/>
                    <a:p>
                      <a:pPr algn="r" fontAlgn="b"/>
                      <a:r>
                        <a:rPr lang="en-US" sz="14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a:t>
                      </a:r>
                    </a:p>
                  </a:txBody>
                  <a:tcPr marL="68580" marR="68580" marT="34290" marB="34290" anchor="ctr">
                    <a:lnB w="12700" cap="flat" cmpd="sng" algn="ctr">
                      <a:noFill/>
                      <a:prstDash val="solid"/>
                      <a:round/>
                      <a:headEnd type="none" w="med" len="med"/>
                      <a:tailEnd type="none" w="med" len="med"/>
                    </a:lnB>
                    <a:noFill/>
                  </a:tcPr>
                </a:tc>
                <a:tc>
                  <a:txBody>
                    <a:bodyPr/>
                    <a:lstStyle/>
                    <a:p>
                      <a:pPr marL="18288" marR="0" algn="r" fontAlgn="t">
                        <a:spcBef>
                          <a:spcPts val="0"/>
                        </a:spcBef>
                        <a:spcAft>
                          <a:spcPts val="0"/>
                        </a:spcAft>
                      </a:pPr>
                      <a:r>
                        <a:rPr lang="en-US" sz="14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a:t>
                      </a:r>
                    </a:p>
                  </a:txBody>
                  <a:tcPr marL="68580" marR="68580" marT="34290" marB="34290" anchor="ctr">
                    <a:lnB w="12700" cap="flat" cmpd="sng" algn="ctr">
                      <a:noFill/>
                      <a:prstDash val="solid"/>
                      <a:round/>
                      <a:headEnd type="none" w="med" len="med"/>
                      <a:tailEnd type="none" w="med" len="med"/>
                    </a:lnB>
                    <a:noFill/>
                  </a:tcPr>
                </a:tc>
                <a:extLst>
                  <a:ext uri="{0D108BD9-81ED-4DB2-BD59-A6C34878D82A}">
                    <a16:rowId xmlns:a16="http://schemas.microsoft.com/office/drawing/2014/main" val="2095990157"/>
                  </a:ext>
                </a:extLst>
              </a:tr>
              <a:tr h="274320">
                <a:tc>
                  <a:txBody>
                    <a:bodyPr/>
                    <a:lstStyle/>
                    <a:p>
                      <a:pPr algn="ctr" fontAlgn="b"/>
                      <a:r>
                        <a:rPr lang="en-US" sz="12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4</a:t>
                      </a:r>
                    </a:p>
                  </a:txBody>
                  <a:tcPr marL="68580" marR="68580" marT="34290" marB="3429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A4420"/>
                          </a:solidFill>
                          <a:effectLst/>
                          <a:uLnTx/>
                          <a:uFillTx/>
                          <a:latin typeface="Lexend Light" pitchFamily="2" charset="77"/>
                          <a:ea typeface="Verdana" panose="020B0604030504040204" pitchFamily="34" charset="0"/>
                          <a:cs typeface="Verdana" panose="020B0604030504040204" pitchFamily="34" charset="0"/>
                        </a:rPr>
                        <a:t>Supporting info</a:t>
                      </a:r>
                    </a:p>
                  </a:txBody>
                  <a:tcPr marL="68580" marR="68580" marT="34290" marB="3429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fontAlgn="b"/>
                      <a:r>
                        <a:rPr lang="en-US" sz="14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a:t>
                      </a:r>
                    </a:p>
                  </a:txBody>
                  <a:tcPr marL="68580" marR="68580" marT="34290" marB="3429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fontAlgn="b"/>
                      <a:r>
                        <a:rPr lang="en-US" sz="14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a:t>
                      </a:r>
                    </a:p>
                  </a:txBody>
                  <a:tcPr marL="68580" marR="68580" marT="34290" marB="3429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18288" marR="0" algn="r" fontAlgn="t">
                        <a:spcBef>
                          <a:spcPts val="0"/>
                        </a:spcBef>
                        <a:spcAft>
                          <a:spcPts val="0"/>
                        </a:spcAft>
                      </a:pPr>
                      <a:r>
                        <a:rPr lang="en-US" sz="14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a:t>
                      </a:r>
                    </a:p>
                  </a:txBody>
                  <a:tcPr marL="68580" marR="68580" marT="34290" marB="3429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320555626"/>
                  </a:ext>
                </a:extLst>
              </a:tr>
              <a:tr h="274320">
                <a:tc>
                  <a:txBody>
                    <a:bodyPr/>
                    <a:lstStyle/>
                    <a:p>
                      <a:pPr algn="ctr" fontAlgn="b"/>
                      <a:r>
                        <a:rPr lang="en-US" sz="12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5</a:t>
                      </a:r>
                    </a:p>
                  </a:txBody>
                  <a:tcPr marL="68580" marR="68580" marT="34290" marB="3429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A4420"/>
                          </a:solidFill>
                          <a:effectLst/>
                          <a:uLnTx/>
                          <a:uFillTx/>
                          <a:latin typeface="Lexend Light" pitchFamily="2" charset="77"/>
                          <a:ea typeface="Verdana" panose="020B0604030504040204" pitchFamily="34" charset="0"/>
                          <a:cs typeface="Verdana" panose="020B0604030504040204" pitchFamily="34" charset="0"/>
                        </a:rPr>
                        <a:t>Supporting info</a:t>
                      </a:r>
                    </a:p>
                  </a:txBody>
                  <a:tcPr marL="68580" marR="68580" marT="34290" marB="3429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fontAlgn="b"/>
                      <a:r>
                        <a:rPr lang="en-US" sz="14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a:t>
                      </a:r>
                    </a:p>
                  </a:txBody>
                  <a:tcPr marL="68580" marR="68580" marT="34290" marB="3429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fontAlgn="b"/>
                      <a:r>
                        <a:rPr lang="en-US" sz="14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a:t>
                      </a:r>
                    </a:p>
                  </a:txBody>
                  <a:tcPr marL="68580" marR="68580" marT="34290" marB="3429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18288" marR="0" algn="r" fontAlgn="t">
                        <a:spcBef>
                          <a:spcPts val="0"/>
                        </a:spcBef>
                        <a:spcAft>
                          <a:spcPts val="0"/>
                        </a:spcAft>
                      </a:pPr>
                      <a:r>
                        <a:rPr lang="en-US" sz="14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a:t>
                      </a:r>
                    </a:p>
                  </a:txBody>
                  <a:tcPr marL="68580" marR="68580" marT="34290" marB="3429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257785111"/>
                  </a:ext>
                </a:extLst>
              </a:tr>
              <a:tr h="274320">
                <a:tc>
                  <a:txBody>
                    <a:bodyPr/>
                    <a:lstStyle/>
                    <a:p>
                      <a:pPr algn="ctr" fontAlgn="b"/>
                      <a:r>
                        <a:rPr lang="en-US" sz="12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6</a:t>
                      </a:r>
                    </a:p>
                  </a:txBody>
                  <a:tcPr marL="68580" marR="68580" marT="34290" marB="3429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A4420"/>
                          </a:solidFill>
                          <a:effectLst/>
                          <a:uLnTx/>
                          <a:uFillTx/>
                          <a:latin typeface="Lexend Light" pitchFamily="2" charset="77"/>
                          <a:ea typeface="Verdana" panose="020B0604030504040204" pitchFamily="34" charset="0"/>
                          <a:cs typeface="Verdana" panose="020B0604030504040204" pitchFamily="34" charset="0"/>
                        </a:rPr>
                        <a:t>Supporting info</a:t>
                      </a:r>
                    </a:p>
                  </a:txBody>
                  <a:tcPr marL="68580" marR="68580" marT="34290" marB="3429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fontAlgn="b"/>
                      <a:r>
                        <a:rPr lang="en-US" sz="14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a:t>
                      </a:r>
                    </a:p>
                  </a:txBody>
                  <a:tcPr marL="68580" marR="68580" marT="34290" marB="3429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fontAlgn="b"/>
                      <a:r>
                        <a:rPr lang="en-US" sz="14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a:t>
                      </a:r>
                    </a:p>
                  </a:txBody>
                  <a:tcPr marL="68580" marR="68580" marT="34290" marB="3429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18288" marR="0" algn="r" fontAlgn="t">
                        <a:spcBef>
                          <a:spcPts val="0"/>
                        </a:spcBef>
                        <a:spcAft>
                          <a:spcPts val="0"/>
                        </a:spcAft>
                      </a:pPr>
                      <a:r>
                        <a:rPr lang="en-US" sz="14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a:t>
                      </a:r>
                    </a:p>
                  </a:txBody>
                  <a:tcPr marL="68580" marR="68580" marT="34290" marB="3429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385996841"/>
                  </a:ext>
                </a:extLst>
              </a:tr>
              <a:tr h="274320">
                <a:tc>
                  <a:txBody>
                    <a:bodyPr/>
                    <a:lstStyle/>
                    <a:p>
                      <a:pPr algn="ctr" fontAlgn="b"/>
                      <a:r>
                        <a:rPr lang="en-US" sz="12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7</a:t>
                      </a:r>
                    </a:p>
                  </a:txBody>
                  <a:tcPr marL="68580" marR="68580" marT="34290" marB="3429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A4420"/>
                          </a:solidFill>
                          <a:effectLst/>
                          <a:uLnTx/>
                          <a:uFillTx/>
                          <a:latin typeface="Lexend Light" pitchFamily="2" charset="77"/>
                          <a:ea typeface="Verdana" panose="020B0604030504040204" pitchFamily="34" charset="0"/>
                          <a:cs typeface="Verdana" panose="020B0604030504040204" pitchFamily="34" charset="0"/>
                        </a:rPr>
                        <a:t>Supporting info</a:t>
                      </a:r>
                    </a:p>
                  </a:txBody>
                  <a:tcPr marL="68580" marR="68580" marT="34290" marB="3429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fontAlgn="b"/>
                      <a:r>
                        <a:rPr lang="en-US" sz="14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a:t>
                      </a:r>
                    </a:p>
                  </a:txBody>
                  <a:tcPr marL="68580" marR="68580" marT="34290" marB="3429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fontAlgn="b"/>
                      <a:r>
                        <a:rPr lang="en-US" sz="14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a:t>
                      </a:r>
                    </a:p>
                  </a:txBody>
                  <a:tcPr marL="68580" marR="68580" marT="34290" marB="3429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18288" marR="0" algn="r" fontAlgn="t">
                        <a:spcBef>
                          <a:spcPts val="0"/>
                        </a:spcBef>
                        <a:spcAft>
                          <a:spcPts val="0"/>
                        </a:spcAft>
                      </a:pPr>
                      <a:r>
                        <a:rPr lang="en-US" sz="14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a:t>
                      </a:r>
                    </a:p>
                  </a:txBody>
                  <a:tcPr marL="68580" marR="68580" marT="34290" marB="3429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530412073"/>
                  </a:ext>
                </a:extLst>
              </a:tr>
              <a:tr h="274320">
                <a:tc>
                  <a:txBody>
                    <a:bodyPr/>
                    <a:lstStyle/>
                    <a:p>
                      <a:pPr algn="ctr" fontAlgn="b"/>
                      <a:r>
                        <a:rPr lang="en-US" sz="12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8</a:t>
                      </a:r>
                    </a:p>
                  </a:txBody>
                  <a:tcPr marL="68580" marR="68580" marT="34290" marB="3429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A4420"/>
                          </a:solidFill>
                          <a:effectLst/>
                          <a:uLnTx/>
                          <a:uFillTx/>
                          <a:latin typeface="Lexend Light" pitchFamily="2" charset="77"/>
                          <a:ea typeface="Verdana" panose="020B0604030504040204" pitchFamily="34" charset="0"/>
                          <a:cs typeface="Verdana" panose="020B0604030504040204" pitchFamily="34" charset="0"/>
                        </a:rPr>
                        <a:t>Supporting info</a:t>
                      </a:r>
                    </a:p>
                  </a:txBody>
                  <a:tcPr marL="68580" marR="68580" marT="34290" marB="3429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a:t>
                      </a:r>
                    </a:p>
                  </a:txBody>
                  <a:tcPr marL="68580" marR="68580" marT="34290" marB="3429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a:t>
                      </a:r>
                    </a:p>
                  </a:txBody>
                  <a:tcPr marL="68580" marR="68580" marT="34290" marB="3429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8288" marR="0" algn="r" fontAlgn="t">
                        <a:spcBef>
                          <a:spcPts val="0"/>
                        </a:spcBef>
                        <a:spcAft>
                          <a:spcPts val="0"/>
                        </a:spcAft>
                      </a:pPr>
                      <a:r>
                        <a:rPr lang="en-US" sz="14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a:t>
                      </a:r>
                    </a:p>
                  </a:txBody>
                  <a:tcPr marL="68580" marR="68580" marT="34290" marB="3429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2108284"/>
                  </a:ext>
                </a:extLst>
              </a:tr>
              <a:tr h="274320">
                <a:tc>
                  <a:txBody>
                    <a:bodyPr/>
                    <a:lstStyle/>
                    <a:p>
                      <a:pPr algn="ctr" fontAlgn="b"/>
                      <a:r>
                        <a:rPr lang="en-US" sz="12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9</a:t>
                      </a:r>
                    </a:p>
                  </a:txBody>
                  <a:tcPr marL="68580" marR="68580" marT="34290" marB="3429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A4420"/>
                          </a:solidFill>
                          <a:effectLst/>
                          <a:uLnTx/>
                          <a:uFillTx/>
                          <a:latin typeface="Lexend Light" pitchFamily="2" charset="77"/>
                          <a:ea typeface="Verdana" panose="020B0604030504040204" pitchFamily="34" charset="0"/>
                          <a:cs typeface="Verdana" panose="020B0604030504040204" pitchFamily="34" charset="0"/>
                        </a:rPr>
                        <a:t>Supporting info</a:t>
                      </a:r>
                    </a:p>
                  </a:txBody>
                  <a:tcPr marL="68580" marR="68580" marT="34290" marB="3429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a:t>
                      </a:r>
                    </a:p>
                  </a:txBody>
                  <a:tcPr marL="68580" marR="68580" marT="34290" marB="3429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a:t>
                      </a:r>
                    </a:p>
                  </a:txBody>
                  <a:tcPr marL="68580" marR="68580" marT="34290" marB="3429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8288" marR="0" algn="r" fontAlgn="t">
                        <a:spcBef>
                          <a:spcPts val="0"/>
                        </a:spcBef>
                        <a:spcAft>
                          <a:spcPts val="0"/>
                        </a:spcAft>
                      </a:pPr>
                      <a:r>
                        <a:rPr lang="en-US" sz="14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a:t>
                      </a:r>
                    </a:p>
                  </a:txBody>
                  <a:tcPr marL="68580" marR="68580" marT="34290" marB="3429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08991623"/>
                  </a:ext>
                </a:extLst>
              </a:tr>
              <a:tr h="274320">
                <a:tc>
                  <a:txBody>
                    <a:bodyPr/>
                    <a:lstStyle/>
                    <a:p>
                      <a:pPr algn="ctr" fontAlgn="b"/>
                      <a:r>
                        <a:rPr lang="en-US" sz="12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10</a:t>
                      </a:r>
                    </a:p>
                  </a:txBody>
                  <a:tcPr marL="68580" marR="68580" marT="34290" marB="3429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A4420"/>
                          </a:solidFill>
                          <a:effectLst/>
                          <a:uLnTx/>
                          <a:uFillTx/>
                          <a:latin typeface="Lexend Light" pitchFamily="2" charset="77"/>
                          <a:ea typeface="Verdana" panose="020B0604030504040204" pitchFamily="34" charset="0"/>
                          <a:cs typeface="Verdana" panose="020B0604030504040204" pitchFamily="34" charset="0"/>
                        </a:rPr>
                        <a:t>Supporting info</a:t>
                      </a:r>
                    </a:p>
                  </a:txBody>
                  <a:tcPr marL="68580" marR="68580" marT="34290" marB="3429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a:t>
                      </a:r>
                    </a:p>
                  </a:txBody>
                  <a:tcPr marL="68580" marR="68580" marT="34290" marB="3429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a:t>
                      </a:r>
                    </a:p>
                  </a:txBody>
                  <a:tcPr marL="68580" marR="68580" marT="34290" marB="3429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288" marR="0" algn="r" fontAlgn="t">
                        <a:spcBef>
                          <a:spcPts val="0"/>
                        </a:spcBef>
                        <a:spcAft>
                          <a:spcPts val="0"/>
                        </a:spcAft>
                      </a:pPr>
                      <a:r>
                        <a:rPr lang="en-US" sz="14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a:t>
                      </a:r>
                    </a:p>
                  </a:txBody>
                  <a:tcPr marL="68580" marR="68580" marT="34290" marB="3429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62346297"/>
                  </a:ext>
                </a:extLst>
              </a:tr>
            </a:tbl>
          </a:graphicData>
        </a:graphic>
      </p:graphicFrame>
      <p:sp>
        <p:nvSpPr>
          <p:cNvPr id="24" name="TextBox 23">
            <a:extLst>
              <a:ext uri="{FF2B5EF4-FFF2-40B4-BE49-F238E27FC236}">
                <a16:creationId xmlns:a16="http://schemas.microsoft.com/office/drawing/2014/main" id="{C08FC2E9-814F-D142-58D7-AACF120A14ED}"/>
              </a:ext>
            </a:extLst>
          </p:cNvPr>
          <p:cNvSpPr txBox="1"/>
          <p:nvPr/>
        </p:nvSpPr>
        <p:spPr>
          <a:xfrm>
            <a:off x="7288059" y="1525788"/>
            <a:ext cx="1211393" cy="548315"/>
          </a:xfrm>
          <a:prstGeom prst="rect">
            <a:avLst/>
          </a:prstGeom>
          <a:noFill/>
        </p:spPr>
        <p:txBody>
          <a:bodyPr wrap="square" lIns="0" tIns="0" rIns="0" bIns="0" rtlCol="0">
            <a:noAutofit/>
          </a:bodyPr>
          <a:lstStyle/>
          <a:p>
            <a:pPr algn="ctr">
              <a:lnSpc>
                <a:spcPct val="90000"/>
              </a:lnSpc>
            </a:pPr>
            <a:r>
              <a:rPr lang="en-US" sz="3000" dirty="0">
                <a:solidFill>
                  <a:srgbClr val="007932"/>
                </a:solidFill>
                <a:latin typeface="Lexend Light" pitchFamily="2" charset="77"/>
                <a:ea typeface="Verdana" panose="020B0604030504040204" pitchFamily="34" charset="0"/>
                <a:cs typeface="Verdana" panose="020B0604030504040204" pitchFamily="34" charset="0"/>
              </a:rPr>
              <a:t>##%</a:t>
            </a:r>
          </a:p>
        </p:txBody>
      </p:sp>
      <p:sp>
        <p:nvSpPr>
          <p:cNvPr id="25" name="Rounded Rectangle 2">
            <a:extLst>
              <a:ext uri="{FF2B5EF4-FFF2-40B4-BE49-F238E27FC236}">
                <a16:creationId xmlns:a16="http://schemas.microsoft.com/office/drawing/2014/main" id="{B6E70D3F-7D64-A7C2-1155-860AF87A76D9}"/>
              </a:ext>
            </a:extLst>
          </p:cNvPr>
          <p:cNvSpPr/>
          <p:nvPr/>
        </p:nvSpPr>
        <p:spPr>
          <a:xfrm>
            <a:off x="541492" y="1466850"/>
            <a:ext cx="8061017" cy="482720"/>
          </a:xfrm>
          <a:prstGeom prst="roundRect">
            <a:avLst>
              <a:gd name="adj" fmla="val 50000"/>
            </a:avLst>
          </a:prstGeom>
          <a:noFill/>
          <a:ln w="28575">
            <a:solidFill>
              <a:srgbClr val="A1CD3A"/>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050" dirty="0" err="1"/>
          </a:p>
        </p:txBody>
      </p:sp>
      <p:sp>
        <p:nvSpPr>
          <p:cNvPr id="7" name="TextBox 6">
            <a:extLst>
              <a:ext uri="{FF2B5EF4-FFF2-40B4-BE49-F238E27FC236}">
                <a16:creationId xmlns:a16="http://schemas.microsoft.com/office/drawing/2014/main" id="{9ADB313E-D90F-0BF9-4FFB-7F8A480BFC45}"/>
              </a:ext>
            </a:extLst>
          </p:cNvPr>
          <p:cNvSpPr txBox="1"/>
          <p:nvPr/>
        </p:nvSpPr>
        <p:spPr>
          <a:xfrm>
            <a:off x="457201" y="342901"/>
            <a:ext cx="8145308" cy="400050"/>
          </a:xfrm>
          <a:prstGeom prst="rect">
            <a:avLst/>
          </a:prstGeom>
        </p:spPr>
        <p:txBody>
          <a:bodyPr vert="horz" lIns="0" tIns="0" rIns="0" bIns="0" rtlCol="0" anchor="b">
            <a:noAutofit/>
          </a:bodyPr>
          <a:lstStyle>
            <a:defPPr>
              <a:defRPr lang="en-US"/>
            </a:defPPr>
            <a:lvl1pPr>
              <a:lnSpc>
                <a:spcPct val="100000"/>
              </a:lnSpc>
              <a:spcBef>
                <a:spcPct val="0"/>
              </a:spcBef>
              <a:buNone/>
              <a:defRPr sz="3600">
                <a:ea typeface="+mj-lt"/>
                <a:cs typeface="+mj-lt"/>
              </a:defRPr>
            </a:lvl1pPr>
          </a:lstStyle>
          <a:p>
            <a:r>
              <a:rPr lang="en-US" sz="2400" dirty="0">
                <a:solidFill>
                  <a:srgbClr val="1A4420"/>
                </a:solidFill>
                <a:latin typeface="Lexend Light" pitchFamily="2" charset="77"/>
                <a:ea typeface="Verdana" panose="020B0604030504040204" pitchFamily="34" charset="0"/>
                <a:cs typeface="Verdana" panose="020B0604030504040204" pitchFamily="34" charset="0"/>
              </a:rPr>
              <a:t>Enter your headline here</a:t>
            </a:r>
          </a:p>
        </p:txBody>
      </p:sp>
    </p:spTree>
    <p:extLst>
      <p:ext uri="{BB962C8B-B14F-4D97-AF65-F5344CB8AC3E}">
        <p14:creationId xmlns:p14="http://schemas.microsoft.com/office/powerpoint/2010/main" val="393494843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47B01-E9CD-30F1-4F6F-A754D7739CE8}"/>
            </a:ext>
          </a:extLst>
        </p:cNvPr>
        <p:cNvGrpSpPr/>
        <p:nvPr/>
      </p:nvGrpSpPr>
      <p:grpSpPr>
        <a:xfrm>
          <a:off x="0" y="0"/>
          <a:ext cx="0" cy="0"/>
          <a:chOff x="0" y="0"/>
          <a:chExt cx="0" cy="0"/>
        </a:xfrm>
      </p:grpSpPr>
      <p:graphicFrame>
        <p:nvGraphicFramePr>
          <p:cNvPr id="23" name="Content Placeholder 9">
            <a:extLst>
              <a:ext uri="{FF2B5EF4-FFF2-40B4-BE49-F238E27FC236}">
                <a16:creationId xmlns:a16="http://schemas.microsoft.com/office/drawing/2014/main" id="{75FDA362-6BF8-DA6E-D9C4-30E22840C62F}"/>
              </a:ext>
            </a:extLst>
          </p:cNvPr>
          <p:cNvGraphicFramePr>
            <a:graphicFrameLocks/>
          </p:cNvGraphicFramePr>
          <p:nvPr/>
        </p:nvGraphicFramePr>
        <p:xfrm>
          <a:off x="800100" y="1085850"/>
          <a:ext cx="6229350" cy="5309507"/>
        </p:xfrm>
        <a:graphic>
          <a:graphicData uri="http://schemas.openxmlformats.org/drawingml/2006/table">
            <a:tbl>
              <a:tblPr firstRow="1" bandRow="1">
                <a:tableStyleId>{2D5ABB26-0587-4C30-8999-92F81FD0307C}</a:tableStyleId>
              </a:tblPr>
              <a:tblGrid>
                <a:gridCol w="742950">
                  <a:extLst>
                    <a:ext uri="{9D8B030D-6E8A-4147-A177-3AD203B41FA5}">
                      <a16:colId xmlns:a16="http://schemas.microsoft.com/office/drawing/2014/main" val="2626135698"/>
                    </a:ext>
                  </a:extLst>
                </a:gridCol>
                <a:gridCol w="1485900">
                  <a:extLst>
                    <a:ext uri="{9D8B030D-6E8A-4147-A177-3AD203B41FA5}">
                      <a16:colId xmlns:a16="http://schemas.microsoft.com/office/drawing/2014/main" val="2626829531"/>
                    </a:ext>
                  </a:extLst>
                </a:gridCol>
                <a:gridCol w="1314450">
                  <a:extLst>
                    <a:ext uri="{9D8B030D-6E8A-4147-A177-3AD203B41FA5}">
                      <a16:colId xmlns:a16="http://schemas.microsoft.com/office/drawing/2014/main" val="2203306082"/>
                    </a:ext>
                  </a:extLst>
                </a:gridCol>
                <a:gridCol w="1200150">
                  <a:extLst>
                    <a:ext uri="{9D8B030D-6E8A-4147-A177-3AD203B41FA5}">
                      <a16:colId xmlns:a16="http://schemas.microsoft.com/office/drawing/2014/main" val="3027383908"/>
                    </a:ext>
                  </a:extLst>
                </a:gridCol>
                <a:gridCol w="1485900">
                  <a:extLst>
                    <a:ext uri="{9D8B030D-6E8A-4147-A177-3AD203B41FA5}">
                      <a16:colId xmlns:a16="http://schemas.microsoft.com/office/drawing/2014/main" val="504794926"/>
                    </a:ext>
                  </a:extLst>
                </a:gridCol>
              </a:tblGrid>
              <a:tr h="356507">
                <a:tc>
                  <a:txBody>
                    <a:bodyPr/>
                    <a:lstStyle/>
                    <a:p>
                      <a:pPr algn="ctr" fontAlgn="b"/>
                      <a:r>
                        <a:rPr lang="en-US" sz="14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RANK</a:t>
                      </a:r>
                    </a:p>
                  </a:txBody>
                  <a:tcPr marL="68580" marR="68580" marT="34290" marB="34290" anchor="b">
                    <a:lnB w="12700" cap="flat" cmpd="sng" algn="ctr">
                      <a:noFill/>
                      <a:prstDash val="solid"/>
                      <a:round/>
                      <a:headEnd type="none" w="med" len="med"/>
                      <a:tailEnd type="none" w="med" len="med"/>
                    </a:lnB>
                    <a:noFill/>
                  </a:tcPr>
                </a:tc>
                <a:tc>
                  <a:txBody>
                    <a:bodyPr/>
                    <a:lstStyle/>
                    <a:p>
                      <a:pPr algn="l" fontAlgn="b"/>
                      <a:r>
                        <a:rPr lang="en-US" sz="14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TEXT</a:t>
                      </a:r>
                    </a:p>
                  </a:txBody>
                  <a:tcPr marL="68580" marR="68580" marT="34290" marB="34290" anchor="b">
                    <a:lnB w="12700" cap="flat" cmpd="sng" algn="ctr">
                      <a:noFill/>
                      <a:prstDash val="solid"/>
                      <a:round/>
                      <a:headEnd type="none" w="med" len="med"/>
                      <a:tailEnd type="none" w="med" len="med"/>
                    </a:lnB>
                    <a:noFill/>
                  </a:tcPr>
                </a:tc>
                <a:tc>
                  <a:txBody>
                    <a:bodyPr/>
                    <a:lstStyle/>
                    <a:p>
                      <a:pPr algn="r" fontAlgn="b"/>
                      <a:r>
                        <a:rPr lang="en-US" sz="14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TEXT</a:t>
                      </a:r>
                    </a:p>
                  </a:txBody>
                  <a:tcPr marL="68580" marR="68580" marT="34290" marB="34290" anchor="b">
                    <a:lnB w="12700" cap="flat" cmpd="sng" algn="ctr">
                      <a:noFill/>
                      <a:prstDash val="solid"/>
                      <a:round/>
                      <a:headEnd type="none" w="med" len="med"/>
                      <a:tailEnd type="none" w="med" len="med"/>
                    </a:lnB>
                    <a:noFill/>
                  </a:tcPr>
                </a:tc>
                <a:tc>
                  <a:txBody>
                    <a:bodyPr/>
                    <a:lstStyle/>
                    <a:p>
                      <a:pPr algn="r" fontAlgn="b"/>
                      <a:r>
                        <a:rPr lang="en-US" sz="14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TEXT</a:t>
                      </a:r>
                    </a:p>
                  </a:txBody>
                  <a:tcPr marL="68580" marR="68580" marT="34290" marB="34290" anchor="b">
                    <a:lnB w="12700" cap="flat" cmpd="sng" algn="ctr">
                      <a:noFill/>
                      <a:prstDash val="solid"/>
                      <a:round/>
                      <a:headEnd type="none" w="med" len="med"/>
                      <a:tailEnd type="none" w="med" len="med"/>
                    </a:lnB>
                    <a:noFill/>
                  </a:tcPr>
                </a:tc>
                <a:tc>
                  <a:txBody>
                    <a:bodyPr/>
                    <a:lstStyle/>
                    <a:p>
                      <a:pPr algn="r" fontAlgn="b"/>
                      <a:r>
                        <a:rPr lang="en-US" sz="14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TEXT</a:t>
                      </a:r>
                    </a:p>
                  </a:txBody>
                  <a:tcPr marL="68580" marR="68580" marT="34290" marB="34290" anchor="b">
                    <a:lnB w="12700" cap="flat" cmpd="sng" algn="ctr">
                      <a:noFill/>
                      <a:prstDash val="solid"/>
                      <a:round/>
                      <a:headEnd type="none" w="med" len="med"/>
                      <a:tailEnd type="none" w="med" len="med"/>
                    </a:lnB>
                    <a:noFill/>
                  </a:tcPr>
                </a:tc>
                <a:extLst>
                  <a:ext uri="{0D108BD9-81ED-4DB2-BD59-A6C34878D82A}">
                    <a16:rowId xmlns:a16="http://schemas.microsoft.com/office/drawing/2014/main" val="2886578499"/>
                  </a:ext>
                </a:extLst>
              </a:tr>
              <a:tr h="329293">
                <a:tc>
                  <a:txBody>
                    <a:bodyPr/>
                    <a:lstStyle/>
                    <a:p>
                      <a:pPr algn="ctr" fontAlgn="b"/>
                      <a:r>
                        <a:rPr lang="en-US" sz="1400" b="0" i="0" u="none" strike="noStrike" dirty="0">
                          <a:solidFill>
                            <a:srgbClr val="007932"/>
                          </a:solidFill>
                          <a:effectLst/>
                          <a:latin typeface="Lexend Light" pitchFamily="2" charset="77"/>
                          <a:ea typeface="Verdana" panose="020B0604030504040204" pitchFamily="34" charset="0"/>
                          <a:cs typeface="Verdana" panose="020B0604030504040204" pitchFamily="34" charset="0"/>
                        </a:rPr>
                        <a:t>1</a:t>
                      </a:r>
                    </a:p>
                  </a:txBody>
                  <a:tcPr marL="68580" marR="68580" marT="34290" marB="34290" anchor="ctr">
                    <a:lnT w="12700" cap="flat" cmpd="sng" algn="ctr">
                      <a:noFill/>
                      <a:prstDash val="solid"/>
                      <a:round/>
                      <a:headEnd type="none" w="med" len="med"/>
                      <a:tailEnd type="none" w="med" len="med"/>
                    </a:lnT>
                    <a:noFill/>
                  </a:tcPr>
                </a:tc>
                <a:tc>
                  <a:txBody>
                    <a:bodyPr/>
                    <a:lstStyle/>
                    <a:p>
                      <a:pPr algn="l" fontAlgn="b"/>
                      <a:r>
                        <a:rPr lang="en-US" sz="1400" b="0" i="0" u="none" strike="noStrike" dirty="0">
                          <a:solidFill>
                            <a:srgbClr val="007932"/>
                          </a:solidFill>
                          <a:effectLst/>
                          <a:latin typeface="Lexend Light" pitchFamily="2" charset="77"/>
                          <a:ea typeface="Verdana" panose="020B0604030504040204" pitchFamily="34" charset="0"/>
                          <a:cs typeface="Verdana" panose="020B0604030504040204" pitchFamily="34" charset="0"/>
                        </a:rPr>
                        <a:t>Supporting info</a:t>
                      </a:r>
                    </a:p>
                  </a:txBody>
                  <a:tcPr marL="68580" marR="68580" marT="34290" marB="34290" anchor="ctr">
                    <a:lnT w="12700" cap="flat" cmpd="sng" algn="ctr">
                      <a:noFill/>
                      <a:prstDash val="solid"/>
                      <a:round/>
                      <a:headEnd type="none" w="med" len="med"/>
                      <a:tailEnd type="none" w="med" len="med"/>
                    </a:lnT>
                    <a:noFill/>
                  </a:tcPr>
                </a:tc>
                <a:tc>
                  <a:txBody>
                    <a:bodyPr/>
                    <a:lstStyle/>
                    <a:p>
                      <a:pPr algn="r" fontAlgn="b"/>
                      <a:r>
                        <a:rPr lang="en-US" sz="1400" b="0" i="0" u="none" strike="noStrike" dirty="0">
                          <a:solidFill>
                            <a:srgbClr val="007932"/>
                          </a:solidFill>
                          <a:effectLst/>
                          <a:latin typeface="Lexend Light" pitchFamily="2" charset="77"/>
                          <a:ea typeface="Verdana" panose="020B0604030504040204" pitchFamily="34" charset="0"/>
                          <a:cs typeface="Verdana" panose="020B0604030504040204" pitchFamily="34" charset="0"/>
                        </a:rPr>
                        <a:t>##</a:t>
                      </a:r>
                    </a:p>
                  </a:txBody>
                  <a:tcPr marL="68580" marR="68580" marT="34290" marB="34290" anchor="ctr">
                    <a:lnT w="12700" cap="flat" cmpd="sng" algn="ctr">
                      <a:noFill/>
                      <a:prstDash val="solid"/>
                      <a:round/>
                      <a:headEnd type="none" w="med" len="med"/>
                      <a:tailEnd type="none" w="med" len="med"/>
                    </a:lnT>
                    <a:noFill/>
                  </a:tcPr>
                </a:tc>
                <a:tc>
                  <a:txBody>
                    <a:bodyPr/>
                    <a:lstStyle/>
                    <a:p>
                      <a:pPr algn="r" fontAlgn="b"/>
                      <a:r>
                        <a:rPr lang="en-US" sz="1400" b="0" i="0" u="none" strike="noStrike" dirty="0">
                          <a:solidFill>
                            <a:srgbClr val="007932"/>
                          </a:solidFill>
                          <a:effectLst/>
                          <a:latin typeface="Lexend Light" pitchFamily="2" charset="77"/>
                          <a:ea typeface="Verdana" panose="020B0604030504040204" pitchFamily="34" charset="0"/>
                          <a:cs typeface="Verdana" panose="020B0604030504040204" pitchFamily="34" charset="0"/>
                        </a:rPr>
                        <a:t>##</a:t>
                      </a:r>
                    </a:p>
                  </a:txBody>
                  <a:tcPr marL="68580" marR="68580" marT="34290" marB="34290" anchor="ctr">
                    <a:lnT w="12700" cap="flat" cmpd="sng" algn="ctr">
                      <a:noFill/>
                      <a:prstDash val="solid"/>
                      <a:round/>
                      <a:headEnd type="none" w="med" len="med"/>
                      <a:tailEnd type="none" w="med" len="med"/>
                    </a:lnT>
                    <a:noFill/>
                  </a:tcPr>
                </a:tc>
                <a:tc>
                  <a:txBody>
                    <a:bodyPr/>
                    <a:lstStyle/>
                    <a:p>
                      <a:pPr marL="18288" marR="0" algn="r" fontAlgn="t">
                        <a:spcBef>
                          <a:spcPts val="0"/>
                        </a:spcBef>
                        <a:spcAft>
                          <a:spcPts val="0"/>
                        </a:spcAft>
                      </a:pPr>
                      <a:r>
                        <a:rPr lang="en-US" sz="1400" b="0" i="0" u="none" strike="noStrike" dirty="0">
                          <a:solidFill>
                            <a:srgbClr val="007932"/>
                          </a:solidFill>
                          <a:effectLst/>
                          <a:latin typeface="Lexend Light" pitchFamily="2" charset="77"/>
                          <a:ea typeface="Verdana" panose="020B0604030504040204" pitchFamily="34" charset="0"/>
                          <a:cs typeface="Verdana" panose="020B0604030504040204" pitchFamily="34" charset="0"/>
                        </a:rPr>
                        <a:t>##</a:t>
                      </a:r>
                    </a:p>
                  </a:txBody>
                  <a:tcPr marL="68580" marR="68580" marT="34290" marB="34290" anchor="ctr">
                    <a:lnT w="12700" cap="flat" cmpd="sng" algn="ctr">
                      <a:noFill/>
                      <a:prstDash val="solid"/>
                      <a:round/>
                      <a:headEnd type="none" w="med" len="med"/>
                      <a:tailEnd type="none" w="med" len="med"/>
                    </a:lnT>
                    <a:noFill/>
                  </a:tcPr>
                </a:tc>
                <a:extLst>
                  <a:ext uri="{0D108BD9-81ED-4DB2-BD59-A6C34878D82A}">
                    <a16:rowId xmlns:a16="http://schemas.microsoft.com/office/drawing/2014/main" val="4234409802"/>
                  </a:ext>
                </a:extLst>
              </a:tr>
              <a:tr h="365590">
                <a:tc>
                  <a:txBody>
                    <a:bodyPr/>
                    <a:lstStyle/>
                    <a:p>
                      <a:pPr algn="ctr" fontAlgn="b"/>
                      <a:r>
                        <a:rPr lang="en-US" sz="1400" b="0" i="0" u="none" strike="noStrike" dirty="0">
                          <a:solidFill>
                            <a:srgbClr val="007932"/>
                          </a:solidFill>
                          <a:effectLst/>
                          <a:latin typeface="Lexend Light" pitchFamily="2" charset="77"/>
                          <a:ea typeface="Verdana" panose="020B0604030504040204" pitchFamily="34" charset="0"/>
                          <a:cs typeface="Verdana" panose="020B0604030504040204" pitchFamily="34" charset="0"/>
                        </a:rPr>
                        <a:t>2</a:t>
                      </a:r>
                    </a:p>
                  </a:txBody>
                  <a:tcPr marL="68580" marR="68580" marT="34290" marB="34290" anchor="ctr">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932"/>
                          </a:solidFill>
                          <a:effectLst/>
                          <a:uLnTx/>
                          <a:uFillTx/>
                          <a:latin typeface="Lexend Light" pitchFamily="2" charset="77"/>
                          <a:ea typeface="Verdana" panose="020B0604030504040204" pitchFamily="34" charset="0"/>
                          <a:cs typeface="Verdana" panose="020B0604030504040204" pitchFamily="34" charset="0"/>
                        </a:rPr>
                        <a:t>Supporting info</a:t>
                      </a:r>
                    </a:p>
                  </a:txBody>
                  <a:tcPr marL="68580" marR="68580" marT="34290" marB="34290" anchor="ctr">
                    <a:noFill/>
                  </a:tcPr>
                </a:tc>
                <a:tc>
                  <a:txBody>
                    <a:bodyPr/>
                    <a:lstStyle/>
                    <a:p>
                      <a:pPr algn="r" fontAlgn="b"/>
                      <a:r>
                        <a:rPr lang="en-US" sz="1400" b="0" i="0" u="none" strike="noStrike" dirty="0">
                          <a:solidFill>
                            <a:srgbClr val="007932"/>
                          </a:solidFill>
                          <a:effectLst/>
                          <a:latin typeface="Lexend Light" pitchFamily="2" charset="77"/>
                          <a:ea typeface="Verdana" panose="020B0604030504040204" pitchFamily="34" charset="0"/>
                          <a:cs typeface="Verdana" panose="020B0604030504040204" pitchFamily="34" charset="0"/>
                        </a:rPr>
                        <a:t>##</a:t>
                      </a:r>
                    </a:p>
                  </a:txBody>
                  <a:tcPr marL="68580" marR="68580" marT="34290" marB="34290" anchor="ctr">
                    <a:noFill/>
                  </a:tcPr>
                </a:tc>
                <a:tc>
                  <a:txBody>
                    <a:bodyPr/>
                    <a:lstStyle/>
                    <a:p>
                      <a:pPr algn="r" fontAlgn="b"/>
                      <a:r>
                        <a:rPr lang="en-US" sz="1400" b="0" i="0" u="none" strike="noStrike" dirty="0">
                          <a:solidFill>
                            <a:srgbClr val="007932"/>
                          </a:solidFill>
                          <a:effectLst/>
                          <a:latin typeface="Lexend Light" pitchFamily="2" charset="77"/>
                          <a:ea typeface="Verdana" panose="020B0604030504040204" pitchFamily="34" charset="0"/>
                          <a:cs typeface="Verdana" panose="020B0604030504040204" pitchFamily="34" charset="0"/>
                        </a:rPr>
                        <a:t>##</a:t>
                      </a:r>
                    </a:p>
                  </a:txBody>
                  <a:tcPr marL="68580" marR="68580" marT="34290" marB="34290" anchor="ctr">
                    <a:noFill/>
                  </a:tcPr>
                </a:tc>
                <a:tc>
                  <a:txBody>
                    <a:bodyPr/>
                    <a:lstStyle/>
                    <a:p>
                      <a:pPr marL="18288" marR="0" algn="r" fontAlgn="t">
                        <a:spcBef>
                          <a:spcPts val="0"/>
                        </a:spcBef>
                        <a:spcAft>
                          <a:spcPts val="0"/>
                        </a:spcAft>
                      </a:pPr>
                      <a:r>
                        <a:rPr lang="en-US" sz="1400" b="0" i="0" u="none" strike="noStrike" dirty="0">
                          <a:solidFill>
                            <a:srgbClr val="007932"/>
                          </a:solidFill>
                          <a:effectLst/>
                          <a:latin typeface="Lexend Light" pitchFamily="2" charset="77"/>
                          <a:ea typeface="Verdana" panose="020B0604030504040204" pitchFamily="34" charset="0"/>
                          <a:cs typeface="Verdana" panose="020B0604030504040204" pitchFamily="34" charset="0"/>
                        </a:rPr>
                        <a:t>##</a:t>
                      </a:r>
                    </a:p>
                  </a:txBody>
                  <a:tcPr marL="68580" marR="68580" marT="34290" marB="34290" anchor="ctr">
                    <a:noFill/>
                  </a:tcPr>
                </a:tc>
                <a:extLst>
                  <a:ext uri="{0D108BD9-81ED-4DB2-BD59-A6C34878D82A}">
                    <a16:rowId xmlns:a16="http://schemas.microsoft.com/office/drawing/2014/main" val="14973334"/>
                  </a:ext>
                </a:extLst>
              </a:tr>
              <a:tr h="274320">
                <a:tc>
                  <a:txBody>
                    <a:bodyPr/>
                    <a:lstStyle/>
                    <a:p>
                      <a:pPr algn="ctr" fontAlgn="b"/>
                      <a:r>
                        <a:rPr lang="en-US" sz="12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3</a:t>
                      </a:r>
                    </a:p>
                  </a:txBody>
                  <a:tcPr marL="68580" marR="68580" marT="34290" marB="34290" anchor="ctr">
                    <a:lnB w="12700" cap="flat" cmpd="sng" algn="ctr">
                      <a:no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A4420"/>
                          </a:solidFill>
                          <a:effectLst/>
                          <a:uLnTx/>
                          <a:uFillTx/>
                          <a:latin typeface="Lexend Light" pitchFamily="2" charset="77"/>
                          <a:ea typeface="Verdana" panose="020B0604030504040204" pitchFamily="34" charset="0"/>
                          <a:cs typeface="Verdana" panose="020B0604030504040204" pitchFamily="34" charset="0"/>
                        </a:rPr>
                        <a:t>Supporting info</a:t>
                      </a:r>
                    </a:p>
                  </a:txBody>
                  <a:tcPr marL="68580" marR="68580" marT="34290" marB="34290" anchor="ctr">
                    <a:lnB w="12700" cap="flat" cmpd="sng" algn="ctr">
                      <a:noFill/>
                      <a:prstDash val="solid"/>
                      <a:round/>
                      <a:headEnd type="none" w="med" len="med"/>
                      <a:tailEnd type="none" w="med" len="med"/>
                    </a:lnB>
                    <a:noFill/>
                  </a:tcPr>
                </a:tc>
                <a:tc>
                  <a:txBody>
                    <a:bodyPr/>
                    <a:lstStyle/>
                    <a:p>
                      <a:pPr algn="r" fontAlgn="b"/>
                      <a:r>
                        <a:rPr lang="en-US" sz="14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a:t>
                      </a:r>
                    </a:p>
                  </a:txBody>
                  <a:tcPr marL="68580" marR="68580" marT="34290" marB="34290" anchor="ctr">
                    <a:lnB w="12700" cap="flat" cmpd="sng" algn="ctr">
                      <a:noFill/>
                      <a:prstDash val="solid"/>
                      <a:round/>
                      <a:headEnd type="none" w="med" len="med"/>
                      <a:tailEnd type="none" w="med" len="med"/>
                    </a:lnB>
                    <a:noFill/>
                  </a:tcPr>
                </a:tc>
                <a:tc>
                  <a:txBody>
                    <a:bodyPr/>
                    <a:lstStyle/>
                    <a:p>
                      <a:pPr algn="r" fontAlgn="b"/>
                      <a:r>
                        <a:rPr lang="en-US" sz="14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a:t>
                      </a:r>
                    </a:p>
                  </a:txBody>
                  <a:tcPr marL="68580" marR="68580" marT="34290" marB="34290" anchor="ctr">
                    <a:lnB w="12700" cap="flat" cmpd="sng" algn="ctr">
                      <a:noFill/>
                      <a:prstDash val="solid"/>
                      <a:round/>
                      <a:headEnd type="none" w="med" len="med"/>
                      <a:tailEnd type="none" w="med" len="med"/>
                    </a:lnB>
                    <a:noFill/>
                  </a:tcPr>
                </a:tc>
                <a:tc>
                  <a:txBody>
                    <a:bodyPr/>
                    <a:lstStyle/>
                    <a:p>
                      <a:pPr marL="18288" marR="0" algn="r" fontAlgn="t">
                        <a:spcBef>
                          <a:spcPts val="0"/>
                        </a:spcBef>
                        <a:spcAft>
                          <a:spcPts val="0"/>
                        </a:spcAft>
                      </a:pPr>
                      <a:r>
                        <a:rPr lang="en-US" sz="14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a:t>
                      </a:r>
                    </a:p>
                  </a:txBody>
                  <a:tcPr marL="68580" marR="68580" marT="34290" marB="34290" anchor="ctr">
                    <a:lnB w="12700" cap="flat" cmpd="sng" algn="ctr">
                      <a:noFill/>
                      <a:prstDash val="solid"/>
                      <a:round/>
                      <a:headEnd type="none" w="med" len="med"/>
                      <a:tailEnd type="none" w="med" len="med"/>
                    </a:lnB>
                    <a:noFill/>
                  </a:tcPr>
                </a:tc>
                <a:extLst>
                  <a:ext uri="{0D108BD9-81ED-4DB2-BD59-A6C34878D82A}">
                    <a16:rowId xmlns:a16="http://schemas.microsoft.com/office/drawing/2014/main" val="2095990157"/>
                  </a:ext>
                </a:extLst>
              </a:tr>
              <a:tr h="274320">
                <a:tc>
                  <a:txBody>
                    <a:bodyPr/>
                    <a:lstStyle/>
                    <a:p>
                      <a:pPr algn="ctr" fontAlgn="b"/>
                      <a:r>
                        <a:rPr lang="en-US" sz="12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4</a:t>
                      </a:r>
                    </a:p>
                  </a:txBody>
                  <a:tcPr marL="68580" marR="68580" marT="34290" marB="3429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A4420"/>
                          </a:solidFill>
                          <a:effectLst/>
                          <a:uLnTx/>
                          <a:uFillTx/>
                          <a:latin typeface="Lexend Light" pitchFamily="2" charset="77"/>
                          <a:ea typeface="Verdana" panose="020B0604030504040204" pitchFamily="34" charset="0"/>
                          <a:cs typeface="Verdana" panose="020B0604030504040204" pitchFamily="34" charset="0"/>
                        </a:rPr>
                        <a:t>Supporting info</a:t>
                      </a:r>
                    </a:p>
                  </a:txBody>
                  <a:tcPr marL="68580" marR="68580" marT="34290" marB="3429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fontAlgn="b"/>
                      <a:r>
                        <a:rPr lang="en-US" sz="14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a:t>
                      </a:r>
                    </a:p>
                  </a:txBody>
                  <a:tcPr marL="68580" marR="68580" marT="34290" marB="3429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fontAlgn="b"/>
                      <a:r>
                        <a:rPr lang="en-US" sz="14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a:t>
                      </a:r>
                    </a:p>
                  </a:txBody>
                  <a:tcPr marL="68580" marR="68580" marT="34290" marB="3429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18288" marR="0" algn="r" fontAlgn="t">
                        <a:spcBef>
                          <a:spcPts val="0"/>
                        </a:spcBef>
                        <a:spcAft>
                          <a:spcPts val="0"/>
                        </a:spcAft>
                      </a:pPr>
                      <a:r>
                        <a:rPr lang="en-US" sz="14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a:t>
                      </a:r>
                    </a:p>
                  </a:txBody>
                  <a:tcPr marL="68580" marR="68580" marT="34290" marB="3429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320555626"/>
                  </a:ext>
                </a:extLst>
              </a:tr>
              <a:tr h="274320">
                <a:tc>
                  <a:txBody>
                    <a:bodyPr/>
                    <a:lstStyle/>
                    <a:p>
                      <a:pPr algn="ctr" fontAlgn="b"/>
                      <a:r>
                        <a:rPr lang="en-US" sz="12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5</a:t>
                      </a:r>
                    </a:p>
                  </a:txBody>
                  <a:tcPr marL="68580" marR="68580" marT="34290" marB="3429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A4420"/>
                          </a:solidFill>
                          <a:effectLst/>
                          <a:uLnTx/>
                          <a:uFillTx/>
                          <a:latin typeface="Lexend Light" pitchFamily="2" charset="77"/>
                          <a:ea typeface="Verdana" panose="020B0604030504040204" pitchFamily="34" charset="0"/>
                          <a:cs typeface="Verdana" panose="020B0604030504040204" pitchFamily="34" charset="0"/>
                        </a:rPr>
                        <a:t>Supporting info</a:t>
                      </a:r>
                    </a:p>
                  </a:txBody>
                  <a:tcPr marL="68580" marR="68580" marT="34290" marB="3429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fontAlgn="b"/>
                      <a:r>
                        <a:rPr lang="en-US" sz="14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a:t>
                      </a:r>
                    </a:p>
                  </a:txBody>
                  <a:tcPr marL="68580" marR="68580" marT="34290" marB="3429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fontAlgn="b"/>
                      <a:r>
                        <a:rPr lang="en-US" sz="14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a:t>
                      </a:r>
                    </a:p>
                  </a:txBody>
                  <a:tcPr marL="68580" marR="68580" marT="34290" marB="3429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18288" marR="0" algn="r" fontAlgn="t">
                        <a:spcBef>
                          <a:spcPts val="0"/>
                        </a:spcBef>
                        <a:spcAft>
                          <a:spcPts val="0"/>
                        </a:spcAft>
                      </a:pPr>
                      <a:r>
                        <a:rPr lang="en-US" sz="14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a:t>
                      </a:r>
                    </a:p>
                  </a:txBody>
                  <a:tcPr marL="68580" marR="68580" marT="34290" marB="3429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257785111"/>
                  </a:ext>
                </a:extLst>
              </a:tr>
              <a:tr h="274320">
                <a:tc>
                  <a:txBody>
                    <a:bodyPr/>
                    <a:lstStyle/>
                    <a:p>
                      <a:pPr algn="ctr" fontAlgn="b"/>
                      <a:r>
                        <a:rPr lang="en-US" sz="12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6</a:t>
                      </a:r>
                    </a:p>
                  </a:txBody>
                  <a:tcPr marL="68580" marR="68580" marT="34290" marB="3429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A4420"/>
                          </a:solidFill>
                          <a:effectLst/>
                          <a:uLnTx/>
                          <a:uFillTx/>
                          <a:latin typeface="Lexend Light" pitchFamily="2" charset="77"/>
                          <a:ea typeface="Verdana" panose="020B0604030504040204" pitchFamily="34" charset="0"/>
                          <a:cs typeface="Verdana" panose="020B0604030504040204" pitchFamily="34" charset="0"/>
                        </a:rPr>
                        <a:t>Supporting info</a:t>
                      </a:r>
                    </a:p>
                  </a:txBody>
                  <a:tcPr marL="68580" marR="68580" marT="34290" marB="3429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fontAlgn="b"/>
                      <a:r>
                        <a:rPr lang="en-US" sz="14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a:t>
                      </a:r>
                    </a:p>
                  </a:txBody>
                  <a:tcPr marL="68580" marR="68580" marT="34290" marB="3429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fontAlgn="b"/>
                      <a:r>
                        <a:rPr lang="en-US" sz="14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a:t>
                      </a:r>
                    </a:p>
                  </a:txBody>
                  <a:tcPr marL="68580" marR="68580" marT="34290" marB="3429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18288" marR="0" algn="r" fontAlgn="t">
                        <a:spcBef>
                          <a:spcPts val="0"/>
                        </a:spcBef>
                        <a:spcAft>
                          <a:spcPts val="0"/>
                        </a:spcAft>
                      </a:pPr>
                      <a:r>
                        <a:rPr lang="en-US" sz="14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a:t>
                      </a:r>
                    </a:p>
                  </a:txBody>
                  <a:tcPr marL="68580" marR="68580" marT="34290" marB="3429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385996841"/>
                  </a:ext>
                </a:extLst>
              </a:tr>
              <a:tr h="274320">
                <a:tc>
                  <a:txBody>
                    <a:bodyPr/>
                    <a:lstStyle/>
                    <a:p>
                      <a:pPr algn="ctr" fontAlgn="b"/>
                      <a:r>
                        <a:rPr lang="en-US" sz="12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7</a:t>
                      </a:r>
                    </a:p>
                  </a:txBody>
                  <a:tcPr marL="68580" marR="68580" marT="34290" marB="3429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A4420"/>
                          </a:solidFill>
                          <a:effectLst/>
                          <a:uLnTx/>
                          <a:uFillTx/>
                          <a:latin typeface="Lexend Light" pitchFamily="2" charset="77"/>
                          <a:ea typeface="Verdana" panose="020B0604030504040204" pitchFamily="34" charset="0"/>
                          <a:cs typeface="Verdana" panose="020B0604030504040204" pitchFamily="34" charset="0"/>
                        </a:rPr>
                        <a:t>Supporting info</a:t>
                      </a:r>
                    </a:p>
                  </a:txBody>
                  <a:tcPr marL="68580" marR="68580" marT="34290" marB="3429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fontAlgn="b"/>
                      <a:r>
                        <a:rPr lang="en-US" sz="14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a:t>
                      </a:r>
                    </a:p>
                  </a:txBody>
                  <a:tcPr marL="68580" marR="68580" marT="34290" marB="3429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fontAlgn="b"/>
                      <a:r>
                        <a:rPr lang="en-US" sz="14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a:t>
                      </a:r>
                    </a:p>
                  </a:txBody>
                  <a:tcPr marL="68580" marR="68580" marT="34290" marB="3429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18288" marR="0" algn="r" fontAlgn="t">
                        <a:spcBef>
                          <a:spcPts val="0"/>
                        </a:spcBef>
                        <a:spcAft>
                          <a:spcPts val="0"/>
                        </a:spcAft>
                      </a:pPr>
                      <a:r>
                        <a:rPr lang="en-US" sz="14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a:t>
                      </a:r>
                    </a:p>
                  </a:txBody>
                  <a:tcPr marL="68580" marR="68580" marT="34290" marB="3429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530412073"/>
                  </a:ext>
                </a:extLst>
              </a:tr>
              <a:tr h="274320">
                <a:tc>
                  <a:txBody>
                    <a:bodyPr/>
                    <a:lstStyle/>
                    <a:p>
                      <a:pPr algn="ctr" fontAlgn="b"/>
                      <a:r>
                        <a:rPr lang="en-US" sz="12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8</a:t>
                      </a:r>
                    </a:p>
                  </a:txBody>
                  <a:tcPr marL="68580" marR="68580" marT="34290" marB="3429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A4420"/>
                          </a:solidFill>
                          <a:effectLst/>
                          <a:uLnTx/>
                          <a:uFillTx/>
                          <a:latin typeface="Lexend Light" pitchFamily="2" charset="77"/>
                          <a:ea typeface="Verdana" panose="020B0604030504040204" pitchFamily="34" charset="0"/>
                          <a:cs typeface="Verdana" panose="020B0604030504040204" pitchFamily="34" charset="0"/>
                        </a:rPr>
                        <a:t>Supporting info</a:t>
                      </a:r>
                    </a:p>
                  </a:txBody>
                  <a:tcPr marL="68580" marR="68580" marT="34290" marB="3429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a:t>
                      </a:r>
                    </a:p>
                  </a:txBody>
                  <a:tcPr marL="68580" marR="68580" marT="34290" marB="3429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a:t>
                      </a:r>
                    </a:p>
                  </a:txBody>
                  <a:tcPr marL="68580" marR="68580" marT="34290" marB="3429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8288" marR="0" algn="r" fontAlgn="t">
                        <a:spcBef>
                          <a:spcPts val="0"/>
                        </a:spcBef>
                        <a:spcAft>
                          <a:spcPts val="0"/>
                        </a:spcAft>
                      </a:pPr>
                      <a:r>
                        <a:rPr lang="en-US" sz="14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a:t>
                      </a:r>
                    </a:p>
                  </a:txBody>
                  <a:tcPr marL="68580" marR="68580" marT="34290" marB="3429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2108284"/>
                  </a:ext>
                </a:extLst>
              </a:tr>
              <a:tr h="274320">
                <a:tc>
                  <a:txBody>
                    <a:bodyPr/>
                    <a:lstStyle/>
                    <a:p>
                      <a:pPr algn="ctr" fontAlgn="b"/>
                      <a:r>
                        <a:rPr lang="en-US" sz="12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9</a:t>
                      </a:r>
                    </a:p>
                  </a:txBody>
                  <a:tcPr marL="68580" marR="68580" marT="34290" marB="3429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A4420"/>
                          </a:solidFill>
                          <a:effectLst/>
                          <a:uLnTx/>
                          <a:uFillTx/>
                          <a:latin typeface="Lexend Light" pitchFamily="2" charset="77"/>
                          <a:ea typeface="Verdana" panose="020B0604030504040204" pitchFamily="34" charset="0"/>
                          <a:cs typeface="Verdana" panose="020B0604030504040204" pitchFamily="34" charset="0"/>
                        </a:rPr>
                        <a:t>Supporting info</a:t>
                      </a:r>
                    </a:p>
                  </a:txBody>
                  <a:tcPr marL="68580" marR="68580" marT="34290" marB="3429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a:t>
                      </a:r>
                    </a:p>
                  </a:txBody>
                  <a:tcPr marL="68580" marR="68580" marT="34290" marB="3429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a:t>
                      </a:r>
                    </a:p>
                  </a:txBody>
                  <a:tcPr marL="68580" marR="68580" marT="34290" marB="3429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8288" marR="0" algn="r" fontAlgn="t">
                        <a:spcBef>
                          <a:spcPts val="0"/>
                        </a:spcBef>
                        <a:spcAft>
                          <a:spcPts val="0"/>
                        </a:spcAft>
                      </a:pPr>
                      <a:r>
                        <a:rPr lang="en-US" sz="14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a:t>
                      </a:r>
                    </a:p>
                  </a:txBody>
                  <a:tcPr marL="68580" marR="68580" marT="34290" marB="3429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08991623"/>
                  </a:ext>
                </a:extLst>
              </a:tr>
              <a:tr h="274320">
                <a:tc>
                  <a:txBody>
                    <a:bodyPr/>
                    <a:lstStyle/>
                    <a:p>
                      <a:pPr algn="ctr" fontAlgn="b"/>
                      <a:r>
                        <a:rPr lang="en-US" sz="12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10</a:t>
                      </a:r>
                    </a:p>
                  </a:txBody>
                  <a:tcPr marL="68580" marR="68580" marT="34290" marB="3429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A4420"/>
                          </a:solidFill>
                          <a:effectLst/>
                          <a:uLnTx/>
                          <a:uFillTx/>
                          <a:latin typeface="Lexend Light" pitchFamily="2" charset="77"/>
                          <a:ea typeface="Verdana" panose="020B0604030504040204" pitchFamily="34" charset="0"/>
                          <a:cs typeface="Verdana" panose="020B0604030504040204" pitchFamily="34" charset="0"/>
                        </a:rPr>
                        <a:t>Supporting info</a:t>
                      </a:r>
                    </a:p>
                  </a:txBody>
                  <a:tcPr marL="68580" marR="68580" marT="34290" marB="3429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a:t>
                      </a:r>
                    </a:p>
                  </a:txBody>
                  <a:tcPr marL="68580" marR="68580" marT="34290" marB="3429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4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a:t>
                      </a:r>
                    </a:p>
                  </a:txBody>
                  <a:tcPr marL="68580" marR="68580" marT="34290" marB="3429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288" marR="0" algn="r" fontAlgn="t">
                        <a:spcBef>
                          <a:spcPts val="0"/>
                        </a:spcBef>
                        <a:spcAft>
                          <a:spcPts val="0"/>
                        </a:spcAft>
                      </a:pPr>
                      <a:r>
                        <a:rPr lang="en-US" sz="1400" b="0" i="0" u="none" strike="noStrike" dirty="0">
                          <a:solidFill>
                            <a:srgbClr val="1A4420"/>
                          </a:solidFill>
                          <a:effectLst/>
                          <a:latin typeface="Lexend Light" pitchFamily="2" charset="77"/>
                          <a:ea typeface="Verdana" panose="020B0604030504040204" pitchFamily="34" charset="0"/>
                          <a:cs typeface="Verdana" panose="020B0604030504040204" pitchFamily="34" charset="0"/>
                        </a:rPr>
                        <a:t>##</a:t>
                      </a:r>
                    </a:p>
                  </a:txBody>
                  <a:tcPr marL="68580" marR="68580" marT="34290" marB="3429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62346297"/>
                  </a:ext>
                </a:extLst>
              </a:tr>
            </a:tbl>
          </a:graphicData>
        </a:graphic>
      </p:graphicFrame>
      <p:sp>
        <p:nvSpPr>
          <p:cNvPr id="24" name="TextBox 23">
            <a:extLst>
              <a:ext uri="{FF2B5EF4-FFF2-40B4-BE49-F238E27FC236}">
                <a16:creationId xmlns:a16="http://schemas.microsoft.com/office/drawing/2014/main" id="{DBF5C2D9-A5C9-8131-8458-96FA594E3266}"/>
              </a:ext>
            </a:extLst>
          </p:cNvPr>
          <p:cNvSpPr txBox="1"/>
          <p:nvPr/>
        </p:nvSpPr>
        <p:spPr>
          <a:xfrm>
            <a:off x="7288059" y="1525788"/>
            <a:ext cx="1211393" cy="548315"/>
          </a:xfrm>
          <a:prstGeom prst="rect">
            <a:avLst/>
          </a:prstGeom>
          <a:noFill/>
        </p:spPr>
        <p:txBody>
          <a:bodyPr wrap="square" lIns="0" tIns="0" rIns="0" bIns="0" rtlCol="0">
            <a:noAutofit/>
          </a:bodyPr>
          <a:lstStyle/>
          <a:p>
            <a:pPr algn="ctr">
              <a:lnSpc>
                <a:spcPct val="90000"/>
              </a:lnSpc>
            </a:pPr>
            <a:r>
              <a:rPr lang="en-US" sz="3000" dirty="0">
                <a:solidFill>
                  <a:srgbClr val="007932"/>
                </a:solidFill>
                <a:latin typeface="Lexend Light" pitchFamily="2" charset="77"/>
                <a:ea typeface="Verdana" panose="020B0604030504040204" pitchFamily="34" charset="0"/>
                <a:cs typeface="Verdana" panose="020B0604030504040204" pitchFamily="34" charset="0"/>
              </a:rPr>
              <a:t>##%</a:t>
            </a:r>
          </a:p>
        </p:txBody>
      </p:sp>
      <p:sp>
        <p:nvSpPr>
          <p:cNvPr id="25" name="Rounded Rectangle 2">
            <a:extLst>
              <a:ext uri="{FF2B5EF4-FFF2-40B4-BE49-F238E27FC236}">
                <a16:creationId xmlns:a16="http://schemas.microsoft.com/office/drawing/2014/main" id="{32947BA4-A254-27C6-11D3-2BF588E3E741}"/>
              </a:ext>
            </a:extLst>
          </p:cNvPr>
          <p:cNvSpPr/>
          <p:nvPr/>
        </p:nvSpPr>
        <p:spPr>
          <a:xfrm>
            <a:off x="541492" y="1466850"/>
            <a:ext cx="8061017" cy="482720"/>
          </a:xfrm>
          <a:prstGeom prst="roundRect">
            <a:avLst>
              <a:gd name="adj" fmla="val 50000"/>
            </a:avLst>
          </a:prstGeom>
          <a:noFill/>
          <a:ln w="28575">
            <a:solidFill>
              <a:srgbClr val="A1CD3A"/>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050" dirty="0" err="1"/>
          </a:p>
        </p:txBody>
      </p:sp>
      <p:sp>
        <p:nvSpPr>
          <p:cNvPr id="7" name="TextBox 6">
            <a:extLst>
              <a:ext uri="{FF2B5EF4-FFF2-40B4-BE49-F238E27FC236}">
                <a16:creationId xmlns:a16="http://schemas.microsoft.com/office/drawing/2014/main" id="{A1344724-C4D6-2634-3F17-B5D5C3C47276}"/>
              </a:ext>
            </a:extLst>
          </p:cNvPr>
          <p:cNvSpPr txBox="1"/>
          <p:nvPr/>
        </p:nvSpPr>
        <p:spPr>
          <a:xfrm>
            <a:off x="457201" y="342901"/>
            <a:ext cx="8145308" cy="400050"/>
          </a:xfrm>
          <a:prstGeom prst="rect">
            <a:avLst/>
          </a:prstGeom>
        </p:spPr>
        <p:txBody>
          <a:bodyPr vert="horz" lIns="0" tIns="0" rIns="0" bIns="0" rtlCol="0" anchor="b">
            <a:noAutofit/>
          </a:bodyPr>
          <a:lstStyle>
            <a:defPPr>
              <a:defRPr lang="en-US"/>
            </a:defPPr>
            <a:lvl1pPr>
              <a:lnSpc>
                <a:spcPct val="100000"/>
              </a:lnSpc>
              <a:spcBef>
                <a:spcPct val="0"/>
              </a:spcBef>
              <a:buNone/>
              <a:defRPr sz="3600">
                <a:ea typeface="+mj-lt"/>
                <a:cs typeface="+mj-lt"/>
              </a:defRPr>
            </a:lvl1pPr>
          </a:lstStyle>
          <a:p>
            <a:r>
              <a:rPr lang="en-US" sz="2700" dirty="0">
                <a:solidFill>
                  <a:srgbClr val="1A4420"/>
                </a:solidFill>
                <a:latin typeface="Sprouts Forager" pitchFamily="2" charset="0"/>
                <a:ea typeface="Verdana" panose="020B0604030504040204" pitchFamily="34" charset="0"/>
                <a:cs typeface="Verdana" panose="020B0604030504040204" pitchFamily="34" charset="0"/>
              </a:rPr>
              <a:t>Enter your headline here</a:t>
            </a:r>
          </a:p>
        </p:txBody>
      </p:sp>
    </p:spTree>
    <p:extLst>
      <p:ext uri="{BB962C8B-B14F-4D97-AF65-F5344CB8AC3E}">
        <p14:creationId xmlns:p14="http://schemas.microsoft.com/office/powerpoint/2010/main" val="19909857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48D11-1930-AEC3-A8A4-29AC2CCE13F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4700562-A049-B8C1-3CD4-A569976B266B}"/>
              </a:ext>
            </a:extLst>
          </p:cNvPr>
          <p:cNvSpPr>
            <a:spLocks noGrp="1"/>
          </p:cNvSpPr>
          <p:nvPr>
            <p:ph idx="13"/>
          </p:nvPr>
        </p:nvSpPr>
        <p:spPr/>
        <p:txBody>
          <a:bodyPr/>
          <a:lstStyle/>
          <a:p>
            <a:endParaRPr lang="en-US"/>
          </a:p>
        </p:txBody>
      </p:sp>
    </p:spTree>
    <p:extLst>
      <p:ext uri="{BB962C8B-B14F-4D97-AF65-F5344CB8AC3E}">
        <p14:creationId xmlns:p14="http://schemas.microsoft.com/office/powerpoint/2010/main" val="149516979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FE5699F3-ECA2-257B-CC70-6E753E3AA3AA}"/>
              </a:ext>
            </a:extLst>
          </p:cNvPr>
          <p:cNvGraphicFramePr/>
          <p:nvPr/>
        </p:nvGraphicFramePr>
        <p:xfrm>
          <a:off x="355683" y="1347787"/>
          <a:ext cx="8445418" cy="334304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17C4E96C-B645-AA54-BC8B-123E298BA1F1}"/>
              </a:ext>
            </a:extLst>
          </p:cNvPr>
          <p:cNvSpPr txBox="1"/>
          <p:nvPr/>
        </p:nvSpPr>
        <p:spPr>
          <a:xfrm>
            <a:off x="457200" y="342901"/>
            <a:ext cx="7188118" cy="685799"/>
          </a:xfrm>
          <a:prstGeom prst="rect">
            <a:avLst/>
          </a:prstGeom>
        </p:spPr>
        <p:txBody>
          <a:bodyPr vert="horz" lIns="0" tIns="0" rIns="0" bIns="0" rtlCol="0" anchor="b">
            <a:noAutofit/>
          </a:bodyPr>
          <a:lstStyle>
            <a:defPPr>
              <a:defRPr lang="en-US"/>
            </a:defPPr>
            <a:lvl1pPr>
              <a:lnSpc>
                <a:spcPct val="100000"/>
              </a:lnSpc>
              <a:spcBef>
                <a:spcPct val="0"/>
              </a:spcBef>
              <a:buNone/>
              <a:defRPr sz="3600">
                <a:ea typeface="+mj-lt"/>
                <a:cs typeface="+mj-lt"/>
              </a:defRPr>
            </a:lvl1pPr>
          </a:lstStyle>
          <a:p>
            <a:r>
              <a:rPr lang="en-US" sz="2400" dirty="0">
                <a:solidFill>
                  <a:srgbClr val="1A4420"/>
                </a:solidFill>
                <a:latin typeface="Lexend Light" pitchFamily="2" charset="77"/>
                <a:ea typeface="Verdana" panose="020B0604030504040204" pitchFamily="34" charset="0"/>
                <a:cs typeface="Verdana" panose="020B0604030504040204" pitchFamily="34" charset="0"/>
              </a:rPr>
              <a:t>Enter your headline here</a:t>
            </a:r>
          </a:p>
        </p:txBody>
      </p:sp>
      <p:sp>
        <p:nvSpPr>
          <p:cNvPr id="66" name="TextBox 65">
            <a:extLst>
              <a:ext uri="{FF2B5EF4-FFF2-40B4-BE49-F238E27FC236}">
                <a16:creationId xmlns:a16="http://schemas.microsoft.com/office/drawing/2014/main" id="{FB87F7CA-6FCB-1816-DC31-A9565719D259}"/>
              </a:ext>
            </a:extLst>
          </p:cNvPr>
          <p:cNvSpPr txBox="1"/>
          <p:nvPr/>
        </p:nvSpPr>
        <p:spPr>
          <a:xfrm>
            <a:off x="2552700" y="1559719"/>
            <a:ext cx="891540" cy="250032"/>
          </a:xfrm>
          <a:prstGeom prst="rect">
            <a:avLst/>
          </a:prstGeom>
          <a:noFill/>
        </p:spPr>
        <p:txBody>
          <a:bodyPr wrap="square" lIns="0" tIns="0" rIns="0" bIns="0" rtlCol="0" anchor="ctr">
            <a:noAutofit/>
          </a:bodyPr>
          <a:lstStyle/>
          <a:p>
            <a:r>
              <a:rPr lang="en-US" sz="1050">
                <a:solidFill>
                  <a:srgbClr val="FEFEFE"/>
                </a:solidFill>
                <a:cs typeface="+mn-cs" panose="020B0604020202020204" pitchFamily="34" charset="0"/>
              </a:rPr>
              <a:t>## units</a:t>
            </a:r>
            <a:endParaRPr lang="en-US" sz="1050" dirty="0">
              <a:solidFill>
                <a:srgbClr val="FEFEFE"/>
              </a:solidFill>
              <a:cs typeface="+mn-cs" panose="020B0604020202020204" pitchFamily="34" charset="0"/>
            </a:endParaRPr>
          </a:p>
        </p:txBody>
      </p:sp>
      <p:sp>
        <p:nvSpPr>
          <p:cNvPr id="68" name="TextBox 67">
            <a:extLst>
              <a:ext uri="{FF2B5EF4-FFF2-40B4-BE49-F238E27FC236}">
                <a16:creationId xmlns:a16="http://schemas.microsoft.com/office/drawing/2014/main" id="{01AB4863-E067-0187-4D72-87DB4D5BA42B}"/>
              </a:ext>
            </a:extLst>
          </p:cNvPr>
          <p:cNvSpPr txBox="1"/>
          <p:nvPr/>
        </p:nvSpPr>
        <p:spPr>
          <a:xfrm>
            <a:off x="2571750" y="2221062"/>
            <a:ext cx="891540" cy="253746"/>
          </a:xfrm>
          <a:prstGeom prst="rect">
            <a:avLst/>
          </a:prstGeom>
          <a:noFill/>
        </p:spPr>
        <p:txBody>
          <a:bodyPr wrap="square" lIns="0" tIns="0" rIns="0" bIns="0" rtlCol="0" anchor="ctr">
            <a:noAutofit/>
          </a:bodyPr>
          <a:lstStyle/>
          <a:p>
            <a:r>
              <a:rPr lang="en-US" sz="1050" dirty="0">
                <a:solidFill>
                  <a:srgbClr val="FEFEFE"/>
                </a:solidFill>
                <a:cs typeface="+mn-cs" panose="020B0604020202020204" pitchFamily="34" charset="0"/>
              </a:rPr>
              <a:t>## units</a:t>
            </a:r>
          </a:p>
        </p:txBody>
      </p:sp>
      <p:sp>
        <p:nvSpPr>
          <p:cNvPr id="80" name="TextBox 79">
            <a:extLst>
              <a:ext uri="{FF2B5EF4-FFF2-40B4-BE49-F238E27FC236}">
                <a16:creationId xmlns:a16="http://schemas.microsoft.com/office/drawing/2014/main" id="{36827C0E-FCF3-159B-0B9F-104A8DA2E614}"/>
              </a:ext>
            </a:extLst>
          </p:cNvPr>
          <p:cNvSpPr txBox="1"/>
          <p:nvPr/>
        </p:nvSpPr>
        <p:spPr>
          <a:xfrm>
            <a:off x="2571750" y="2886119"/>
            <a:ext cx="891540" cy="253746"/>
          </a:xfrm>
          <a:prstGeom prst="rect">
            <a:avLst/>
          </a:prstGeom>
          <a:noFill/>
        </p:spPr>
        <p:txBody>
          <a:bodyPr wrap="square" lIns="0" tIns="0" rIns="0" bIns="0" rtlCol="0" anchor="ctr">
            <a:noAutofit/>
          </a:bodyPr>
          <a:lstStyle/>
          <a:p>
            <a:r>
              <a:rPr lang="en-US" sz="1050" dirty="0">
                <a:solidFill>
                  <a:srgbClr val="FEFEFE"/>
                </a:solidFill>
                <a:cs typeface="+mn-cs" panose="020B0604020202020204" pitchFamily="34" charset="0"/>
              </a:rPr>
              <a:t>## units</a:t>
            </a:r>
          </a:p>
        </p:txBody>
      </p:sp>
      <p:sp>
        <p:nvSpPr>
          <p:cNvPr id="82" name="TextBox 81">
            <a:extLst>
              <a:ext uri="{FF2B5EF4-FFF2-40B4-BE49-F238E27FC236}">
                <a16:creationId xmlns:a16="http://schemas.microsoft.com/office/drawing/2014/main" id="{5CE8D997-2008-CF31-8299-87C92C1F8F8B}"/>
              </a:ext>
            </a:extLst>
          </p:cNvPr>
          <p:cNvSpPr txBox="1"/>
          <p:nvPr/>
        </p:nvSpPr>
        <p:spPr>
          <a:xfrm>
            <a:off x="2571750" y="3551177"/>
            <a:ext cx="891540" cy="253746"/>
          </a:xfrm>
          <a:prstGeom prst="rect">
            <a:avLst/>
          </a:prstGeom>
          <a:noFill/>
        </p:spPr>
        <p:txBody>
          <a:bodyPr wrap="square" lIns="0" tIns="0" rIns="0" bIns="0" rtlCol="0" anchor="ctr">
            <a:noAutofit/>
          </a:bodyPr>
          <a:lstStyle/>
          <a:p>
            <a:r>
              <a:rPr lang="en-US" sz="1050">
                <a:solidFill>
                  <a:srgbClr val="FEFEFE"/>
                </a:solidFill>
                <a:cs typeface="+mn-cs" panose="020B0604020202020204" pitchFamily="34" charset="0"/>
              </a:rPr>
              <a:t>## units</a:t>
            </a:r>
          </a:p>
        </p:txBody>
      </p:sp>
      <p:sp>
        <p:nvSpPr>
          <p:cNvPr id="84" name="TextBox 83">
            <a:extLst>
              <a:ext uri="{FF2B5EF4-FFF2-40B4-BE49-F238E27FC236}">
                <a16:creationId xmlns:a16="http://schemas.microsoft.com/office/drawing/2014/main" id="{2A62D188-BD44-0020-E4C1-C1D694541948}"/>
              </a:ext>
            </a:extLst>
          </p:cNvPr>
          <p:cNvSpPr txBox="1"/>
          <p:nvPr/>
        </p:nvSpPr>
        <p:spPr>
          <a:xfrm>
            <a:off x="2571750" y="4216235"/>
            <a:ext cx="891540" cy="253746"/>
          </a:xfrm>
          <a:prstGeom prst="rect">
            <a:avLst/>
          </a:prstGeom>
          <a:noFill/>
        </p:spPr>
        <p:txBody>
          <a:bodyPr wrap="square" lIns="0" tIns="0" rIns="0" bIns="0" rtlCol="0" anchor="ctr">
            <a:noAutofit/>
          </a:bodyPr>
          <a:lstStyle/>
          <a:p>
            <a:r>
              <a:rPr lang="en-US" sz="1050" dirty="0">
                <a:solidFill>
                  <a:srgbClr val="FEFEFE"/>
                </a:solidFill>
                <a:cs typeface="+mn-cs" panose="020B0604020202020204" pitchFamily="34" charset="0"/>
              </a:rPr>
              <a:t>## units</a:t>
            </a:r>
          </a:p>
        </p:txBody>
      </p:sp>
      <p:sp>
        <p:nvSpPr>
          <p:cNvPr id="86" name="TextBox 85">
            <a:extLst>
              <a:ext uri="{FF2B5EF4-FFF2-40B4-BE49-F238E27FC236}">
                <a16:creationId xmlns:a16="http://schemas.microsoft.com/office/drawing/2014/main" id="{50C397D8-D1F9-7BDE-4308-80D228F1B54A}"/>
              </a:ext>
            </a:extLst>
          </p:cNvPr>
          <p:cNvSpPr txBox="1"/>
          <p:nvPr/>
        </p:nvSpPr>
        <p:spPr>
          <a:xfrm>
            <a:off x="4984296" y="1314450"/>
            <a:ext cx="1785260" cy="506517"/>
          </a:xfrm>
          <a:prstGeom prst="rect">
            <a:avLst/>
          </a:prstGeom>
          <a:noFill/>
        </p:spPr>
        <p:txBody>
          <a:bodyPr wrap="square" lIns="0" tIns="0" rIns="0" bIns="0" rtlCol="0" anchor="b">
            <a:noAutofit/>
          </a:bodyPr>
          <a:lstStyle/>
          <a:p>
            <a:r>
              <a:rPr lang="en-US" sz="1050" dirty="0">
                <a:latin typeface="Lexend Light" pitchFamily="2" charset="77"/>
                <a:ea typeface="Verdana" panose="020B0604030504040204" pitchFamily="34" charset="0"/>
                <a:cs typeface="Verdana" panose="020B0604030504040204" pitchFamily="34" charset="0"/>
              </a:rPr>
              <a:t>Call-out text here</a:t>
            </a:r>
          </a:p>
        </p:txBody>
      </p:sp>
      <p:sp>
        <p:nvSpPr>
          <p:cNvPr id="88" name="TextBox 87">
            <a:extLst>
              <a:ext uri="{FF2B5EF4-FFF2-40B4-BE49-F238E27FC236}">
                <a16:creationId xmlns:a16="http://schemas.microsoft.com/office/drawing/2014/main" id="{9C91A32F-D37F-E97C-A956-82A4BBA1C269}"/>
              </a:ext>
            </a:extLst>
          </p:cNvPr>
          <p:cNvSpPr txBox="1"/>
          <p:nvPr/>
        </p:nvSpPr>
        <p:spPr>
          <a:xfrm>
            <a:off x="4686301" y="2962582"/>
            <a:ext cx="1258661" cy="500831"/>
          </a:xfrm>
          <a:prstGeom prst="rect">
            <a:avLst/>
          </a:prstGeom>
          <a:noFill/>
        </p:spPr>
        <p:txBody>
          <a:bodyPr wrap="square" lIns="0" tIns="0" rIns="0" bIns="0" rtlCol="0" anchor="b">
            <a:noAutofit/>
          </a:bodyPr>
          <a:lstStyle/>
          <a:p>
            <a:r>
              <a:rPr lang="en-US" sz="1050" dirty="0">
                <a:latin typeface="Lexend Light" pitchFamily="2" charset="77"/>
                <a:ea typeface="Verdana" panose="020B0604030504040204" pitchFamily="34" charset="0"/>
                <a:cs typeface="Verdana" panose="020B0604030504040204" pitchFamily="34" charset="0"/>
              </a:rPr>
              <a:t>Call-out text here</a:t>
            </a:r>
          </a:p>
        </p:txBody>
      </p:sp>
      <p:sp>
        <p:nvSpPr>
          <p:cNvPr id="90" name="Freeform: Shape 89">
            <a:extLst>
              <a:ext uri="{FF2B5EF4-FFF2-40B4-BE49-F238E27FC236}">
                <a16:creationId xmlns:a16="http://schemas.microsoft.com/office/drawing/2014/main" id="{C19B5ED0-0CEC-F1C8-5AE6-1F20310AAA8F}"/>
              </a:ext>
            </a:extLst>
          </p:cNvPr>
          <p:cNvSpPr/>
          <p:nvPr/>
        </p:nvSpPr>
        <p:spPr>
          <a:xfrm>
            <a:off x="4552950" y="1857375"/>
            <a:ext cx="2216605" cy="419100"/>
          </a:xfrm>
          <a:custGeom>
            <a:avLst/>
            <a:gdLst>
              <a:gd name="connsiteX0" fmla="*/ 3854450 w 3854450"/>
              <a:gd name="connsiteY0" fmla="*/ 0 h 558800"/>
              <a:gd name="connsiteX1" fmla="*/ 558800 w 3854450"/>
              <a:gd name="connsiteY1" fmla="*/ 0 h 558800"/>
              <a:gd name="connsiteX2" fmla="*/ 0 w 3854450"/>
              <a:gd name="connsiteY2" fmla="*/ 558800 h 558800"/>
            </a:gdLst>
            <a:ahLst/>
            <a:cxnLst>
              <a:cxn ang="0">
                <a:pos x="connsiteX0" y="connsiteY0"/>
              </a:cxn>
              <a:cxn ang="0">
                <a:pos x="connsiteX1" y="connsiteY1"/>
              </a:cxn>
              <a:cxn ang="0">
                <a:pos x="connsiteX2" y="connsiteY2"/>
              </a:cxn>
            </a:cxnLst>
            <a:rect l="l" t="t" r="r" b="b"/>
            <a:pathLst>
              <a:path w="3854450" h="558800">
                <a:moveTo>
                  <a:pt x="3854450" y="0"/>
                </a:moveTo>
                <a:lnTo>
                  <a:pt x="558800" y="0"/>
                </a:lnTo>
                <a:lnTo>
                  <a:pt x="0" y="558800"/>
                </a:lnTo>
              </a:path>
            </a:pathLst>
          </a:custGeom>
          <a:noFill/>
          <a:ln w="25400">
            <a:solidFill>
              <a:srgbClr val="A1CD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2" name="Freeform: Shape 91">
            <a:extLst>
              <a:ext uri="{FF2B5EF4-FFF2-40B4-BE49-F238E27FC236}">
                <a16:creationId xmlns:a16="http://schemas.microsoft.com/office/drawing/2014/main" id="{319B7006-496B-F10F-CE8E-F8E1516196EF}"/>
              </a:ext>
            </a:extLst>
          </p:cNvPr>
          <p:cNvSpPr/>
          <p:nvPr/>
        </p:nvSpPr>
        <p:spPr>
          <a:xfrm flipV="1">
            <a:off x="3856264" y="2971800"/>
            <a:ext cx="2160986" cy="519113"/>
          </a:xfrm>
          <a:custGeom>
            <a:avLst/>
            <a:gdLst>
              <a:gd name="connsiteX0" fmla="*/ 3854450 w 3854450"/>
              <a:gd name="connsiteY0" fmla="*/ 0 h 558800"/>
              <a:gd name="connsiteX1" fmla="*/ 558800 w 3854450"/>
              <a:gd name="connsiteY1" fmla="*/ 0 h 558800"/>
              <a:gd name="connsiteX2" fmla="*/ 0 w 3854450"/>
              <a:gd name="connsiteY2" fmla="*/ 558800 h 558800"/>
              <a:gd name="connsiteX0" fmla="*/ 3854450 w 3854450"/>
              <a:gd name="connsiteY0" fmla="*/ 0 h 558800"/>
              <a:gd name="connsiteX1" fmla="*/ 2934493 w 3854450"/>
              <a:gd name="connsiteY1" fmla="*/ 0 h 558800"/>
              <a:gd name="connsiteX2" fmla="*/ 558800 w 3854450"/>
              <a:gd name="connsiteY2" fmla="*/ 0 h 558800"/>
              <a:gd name="connsiteX3" fmla="*/ 0 w 3854450"/>
              <a:gd name="connsiteY3" fmla="*/ 558800 h 558800"/>
              <a:gd name="connsiteX0" fmla="*/ 2934493 w 2934493"/>
              <a:gd name="connsiteY0" fmla="*/ 0 h 558800"/>
              <a:gd name="connsiteX1" fmla="*/ 558800 w 2934493"/>
              <a:gd name="connsiteY1" fmla="*/ 0 h 558800"/>
              <a:gd name="connsiteX2" fmla="*/ 0 w 2934493"/>
              <a:gd name="connsiteY2" fmla="*/ 558800 h 558800"/>
            </a:gdLst>
            <a:ahLst/>
            <a:cxnLst>
              <a:cxn ang="0">
                <a:pos x="connsiteX0" y="connsiteY0"/>
              </a:cxn>
              <a:cxn ang="0">
                <a:pos x="connsiteX1" y="connsiteY1"/>
              </a:cxn>
              <a:cxn ang="0">
                <a:pos x="connsiteX2" y="connsiteY2"/>
              </a:cxn>
            </a:cxnLst>
            <a:rect l="l" t="t" r="r" b="b"/>
            <a:pathLst>
              <a:path w="2934493" h="558800">
                <a:moveTo>
                  <a:pt x="2934493" y="0"/>
                </a:moveTo>
                <a:lnTo>
                  <a:pt x="558800" y="0"/>
                </a:lnTo>
                <a:lnTo>
                  <a:pt x="0" y="558800"/>
                </a:lnTo>
              </a:path>
            </a:pathLst>
          </a:custGeom>
          <a:noFill/>
          <a:ln w="25400">
            <a:solidFill>
              <a:srgbClr val="A1CD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59842826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BF26F-6D54-8209-6800-FC781B1418E2}"/>
            </a:ext>
          </a:extLst>
        </p:cNvPr>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CFFF3D32-D9E5-5506-42D6-6AD396055219}"/>
              </a:ext>
            </a:extLst>
          </p:cNvPr>
          <p:cNvGraphicFramePr/>
          <p:nvPr/>
        </p:nvGraphicFramePr>
        <p:xfrm>
          <a:off x="355683" y="1347787"/>
          <a:ext cx="8445418" cy="334304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F2DE8E3D-C0D2-D0EB-8505-0092FACD179A}"/>
              </a:ext>
            </a:extLst>
          </p:cNvPr>
          <p:cNvSpPr txBox="1"/>
          <p:nvPr/>
        </p:nvSpPr>
        <p:spPr>
          <a:xfrm>
            <a:off x="457200" y="342901"/>
            <a:ext cx="7188118" cy="685799"/>
          </a:xfrm>
          <a:prstGeom prst="rect">
            <a:avLst/>
          </a:prstGeom>
        </p:spPr>
        <p:txBody>
          <a:bodyPr vert="horz" lIns="0" tIns="0" rIns="0" bIns="0" rtlCol="0" anchor="b">
            <a:noAutofit/>
          </a:bodyPr>
          <a:lstStyle>
            <a:defPPr>
              <a:defRPr lang="en-US"/>
            </a:defPPr>
            <a:lvl1pPr>
              <a:lnSpc>
                <a:spcPct val="100000"/>
              </a:lnSpc>
              <a:spcBef>
                <a:spcPct val="0"/>
              </a:spcBef>
              <a:buNone/>
              <a:defRPr sz="3600">
                <a:ea typeface="+mj-lt"/>
                <a:cs typeface="+mj-lt"/>
              </a:defRPr>
            </a:lvl1pPr>
          </a:lstStyle>
          <a:p>
            <a:r>
              <a:rPr lang="en-US" sz="2700" dirty="0">
                <a:solidFill>
                  <a:srgbClr val="1A4420"/>
                </a:solidFill>
                <a:latin typeface="Sprouts Forager" pitchFamily="2" charset="0"/>
                <a:ea typeface="Verdana" panose="020B0604030504040204" pitchFamily="34" charset="0"/>
                <a:cs typeface="Verdana" panose="020B0604030504040204" pitchFamily="34" charset="0"/>
              </a:rPr>
              <a:t>Enter your headline here</a:t>
            </a:r>
          </a:p>
        </p:txBody>
      </p:sp>
      <p:sp>
        <p:nvSpPr>
          <p:cNvPr id="66" name="TextBox 65">
            <a:extLst>
              <a:ext uri="{FF2B5EF4-FFF2-40B4-BE49-F238E27FC236}">
                <a16:creationId xmlns:a16="http://schemas.microsoft.com/office/drawing/2014/main" id="{0B619FFF-479A-936D-1064-78E256C9B52F}"/>
              </a:ext>
            </a:extLst>
          </p:cNvPr>
          <p:cNvSpPr txBox="1"/>
          <p:nvPr/>
        </p:nvSpPr>
        <p:spPr>
          <a:xfrm>
            <a:off x="2552700" y="1559719"/>
            <a:ext cx="891540" cy="250032"/>
          </a:xfrm>
          <a:prstGeom prst="rect">
            <a:avLst/>
          </a:prstGeom>
          <a:noFill/>
        </p:spPr>
        <p:txBody>
          <a:bodyPr wrap="square" lIns="0" tIns="0" rIns="0" bIns="0" rtlCol="0" anchor="ctr">
            <a:noAutofit/>
          </a:bodyPr>
          <a:lstStyle/>
          <a:p>
            <a:r>
              <a:rPr lang="en-US" sz="1050">
                <a:solidFill>
                  <a:srgbClr val="FEFEFE"/>
                </a:solidFill>
                <a:cs typeface="+mn-cs" panose="020B0604020202020204" pitchFamily="34" charset="0"/>
              </a:rPr>
              <a:t>## units</a:t>
            </a:r>
            <a:endParaRPr lang="en-US" sz="1050" dirty="0">
              <a:solidFill>
                <a:srgbClr val="FEFEFE"/>
              </a:solidFill>
              <a:cs typeface="+mn-cs" panose="020B0604020202020204" pitchFamily="34" charset="0"/>
            </a:endParaRPr>
          </a:p>
        </p:txBody>
      </p:sp>
      <p:sp>
        <p:nvSpPr>
          <p:cNvPr id="68" name="TextBox 67">
            <a:extLst>
              <a:ext uri="{FF2B5EF4-FFF2-40B4-BE49-F238E27FC236}">
                <a16:creationId xmlns:a16="http://schemas.microsoft.com/office/drawing/2014/main" id="{E9B66757-CFEE-1A28-24CE-115990F94475}"/>
              </a:ext>
            </a:extLst>
          </p:cNvPr>
          <p:cNvSpPr txBox="1"/>
          <p:nvPr/>
        </p:nvSpPr>
        <p:spPr>
          <a:xfrm>
            <a:off x="2571750" y="2221062"/>
            <a:ext cx="891540" cy="253746"/>
          </a:xfrm>
          <a:prstGeom prst="rect">
            <a:avLst/>
          </a:prstGeom>
          <a:noFill/>
        </p:spPr>
        <p:txBody>
          <a:bodyPr wrap="square" lIns="0" tIns="0" rIns="0" bIns="0" rtlCol="0" anchor="ctr">
            <a:noAutofit/>
          </a:bodyPr>
          <a:lstStyle/>
          <a:p>
            <a:r>
              <a:rPr lang="en-US" sz="1050" dirty="0">
                <a:solidFill>
                  <a:srgbClr val="FEFEFE"/>
                </a:solidFill>
                <a:cs typeface="+mn-cs" panose="020B0604020202020204" pitchFamily="34" charset="0"/>
              </a:rPr>
              <a:t>## units</a:t>
            </a:r>
          </a:p>
        </p:txBody>
      </p:sp>
      <p:sp>
        <p:nvSpPr>
          <p:cNvPr id="80" name="TextBox 79">
            <a:extLst>
              <a:ext uri="{FF2B5EF4-FFF2-40B4-BE49-F238E27FC236}">
                <a16:creationId xmlns:a16="http://schemas.microsoft.com/office/drawing/2014/main" id="{15DBBDD1-1892-E4E8-1539-528E36699DAA}"/>
              </a:ext>
            </a:extLst>
          </p:cNvPr>
          <p:cNvSpPr txBox="1"/>
          <p:nvPr/>
        </p:nvSpPr>
        <p:spPr>
          <a:xfrm>
            <a:off x="2571750" y="2886119"/>
            <a:ext cx="891540" cy="253746"/>
          </a:xfrm>
          <a:prstGeom prst="rect">
            <a:avLst/>
          </a:prstGeom>
          <a:noFill/>
        </p:spPr>
        <p:txBody>
          <a:bodyPr wrap="square" lIns="0" tIns="0" rIns="0" bIns="0" rtlCol="0" anchor="ctr">
            <a:noAutofit/>
          </a:bodyPr>
          <a:lstStyle/>
          <a:p>
            <a:r>
              <a:rPr lang="en-US" sz="1050" dirty="0">
                <a:solidFill>
                  <a:srgbClr val="FEFEFE"/>
                </a:solidFill>
                <a:cs typeface="+mn-cs" panose="020B0604020202020204" pitchFamily="34" charset="0"/>
              </a:rPr>
              <a:t>## units</a:t>
            </a:r>
          </a:p>
        </p:txBody>
      </p:sp>
      <p:sp>
        <p:nvSpPr>
          <p:cNvPr id="82" name="TextBox 81">
            <a:extLst>
              <a:ext uri="{FF2B5EF4-FFF2-40B4-BE49-F238E27FC236}">
                <a16:creationId xmlns:a16="http://schemas.microsoft.com/office/drawing/2014/main" id="{F2A999F7-F583-8930-617F-C353404E2D19}"/>
              </a:ext>
            </a:extLst>
          </p:cNvPr>
          <p:cNvSpPr txBox="1"/>
          <p:nvPr/>
        </p:nvSpPr>
        <p:spPr>
          <a:xfrm>
            <a:off x="2571750" y="3551177"/>
            <a:ext cx="891540" cy="253746"/>
          </a:xfrm>
          <a:prstGeom prst="rect">
            <a:avLst/>
          </a:prstGeom>
          <a:noFill/>
        </p:spPr>
        <p:txBody>
          <a:bodyPr wrap="square" lIns="0" tIns="0" rIns="0" bIns="0" rtlCol="0" anchor="ctr">
            <a:noAutofit/>
          </a:bodyPr>
          <a:lstStyle/>
          <a:p>
            <a:r>
              <a:rPr lang="en-US" sz="1050">
                <a:solidFill>
                  <a:srgbClr val="FEFEFE"/>
                </a:solidFill>
                <a:cs typeface="+mn-cs" panose="020B0604020202020204" pitchFamily="34" charset="0"/>
              </a:rPr>
              <a:t>## units</a:t>
            </a:r>
          </a:p>
        </p:txBody>
      </p:sp>
      <p:sp>
        <p:nvSpPr>
          <p:cNvPr id="84" name="TextBox 83">
            <a:extLst>
              <a:ext uri="{FF2B5EF4-FFF2-40B4-BE49-F238E27FC236}">
                <a16:creationId xmlns:a16="http://schemas.microsoft.com/office/drawing/2014/main" id="{BA3BEC15-7694-F100-6975-4C58266390DF}"/>
              </a:ext>
            </a:extLst>
          </p:cNvPr>
          <p:cNvSpPr txBox="1"/>
          <p:nvPr/>
        </p:nvSpPr>
        <p:spPr>
          <a:xfrm>
            <a:off x="2571750" y="4216235"/>
            <a:ext cx="891540" cy="253746"/>
          </a:xfrm>
          <a:prstGeom prst="rect">
            <a:avLst/>
          </a:prstGeom>
          <a:noFill/>
        </p:spPr>
        <p:txBody>
          <a:bodyPr wrap="square" lIns="0" tIns="0" rIns="0" bIns="0" rtlCol="0" anchor="ctr">
            <a:noAutofit/>
          </a:bodyPr>
          <a:lstStyle/>
          <a:p>
            <a:r>
              <a:rPr lang="en-US" sz="1050" dirty="0">
                <a:solidFill>
                  <a:srgbClr val="FEFEFE"/>
                </a:solidFill>
                <a:cs typeface="+mn-cs" panose="020B0604020202020204" pitchFamily="34" charset="0"/>
              </a:rPr>
              <a:t>## units</a:t>
            </a:r>
          </a:p>
        </p:txBody>
      </p:sp>
      <p:sp>
        <p:nvSpPr>
          <p:cNvPr id="86" name="TextBox 85">
            <a:extLst>
              <a:ext uri="{FF2B5EF4-FFF2-40B4-BE49-F238E27FC236}">
                <a16:creationId xmlns:a16="http://schemas.microsoft.com/office/drawing/2014/main" id="{AAEB6747-FCEE-08C5-875F-E0EAB496B130}"/>
              </a:ext>
            </a:extLst>
          </p:cNvPr>
          <p:cNvSpPr txBox="1"/>
          <p:nvPr/>
        </p:nvSpPr>
        <p:spPr>
          <a:xfrm>
            <a:off x="4984296" y="1314450"/>
            <a:ext cx="1785260" cy="506517"/>
          </a:xfrm>
          <a:prstGeom prst="rect">
            <a:avLst/>
          </a:prstGeom>
          <a:noFill/>
        </p:spPr>
        <p:txBody>
          <a:bodyPr wrap="square" lIns="0" tIns="0" rIns="0" bIns="0" rtlCol="0" anchor="b">
            <a:noAutofit/>
          </a:bodyPr>
          <a:lstStyle/>
          <a:p>
            <a:r>
              <a:rPr lang="en-US" sz="1050" dirty="0">
                <a:latin typeface="Lexend Light" pitchFamily="2" charset="77"/>
                <a:ea typeface="Verdana" panose="020B0604030504040204" pitchFamily="34" charset="0"/>
                <a:cs typeface="Verdana" panose="020B0604030504040204" pitchFamily="34" charset="0"/>
              </a:rPr>
              <a:t>Call-out text here</a:t>
            </a:r>
          </a:p>
        </p:txBody>
      </p:sp>
      <p:sp>
        <p:nvSpPr>
          <p:cNvPr id="88" name="TextBox 87">
            <a:extLst>
              <a:ext uri="{FF2B5EF4-FFF2-40B4-BE49-F238E27FC236}">
                <a16:creationId xmlns:a16="http://schemas.microsoft.com/office/drawing/2014/main" id="{A977B9DC-D02C-703A-A6EB-478A6E2B1E98}"/>
              </a:ext>
            </a:extLst>
          </p:cNvPr>
          <p:cNvSpPr txBox="1"/>
          <p:nvPr/>
        </p:nvSpPr>
        <p:spPr>
          <a:xfrm>
            <a:off x="4686301" y="2962582"/>
            <a:ext cx="1258661" cy="500831"/>
          </a:xfrm>
          <a:prstGeom prst="rect">
            <a:avLst/>
          </a:prstGeom>
          <a:noFill/>
        </p:spPr>
        <p:txBody>
          <a:bodyPr wrap="square" lIns="0" tIns="0" rIns="0" bIns="0" rtlCol="0" anchor="b">
            <a:noAutofit/>
          </a:bodyPr>
          <a:lstStyle/>
          <a:p>
            <a:r>
              <a:rPr lang="en-US" sz="1050" dirty="0">
                <a:latin typeface="Lexend Light" pitchFamily="2" charset="77"/>
                <a:ea typeface="Verdana" panose="020B0604030504040204" pitchFamily="34" charset="0"/>
                <a:cs typeface="Verdana" panose="020B0604030504040204" pitchFamily="34" charset="0"/>
              </a:rPr>
              <a:t>Call-out text here</a:t>
            </a:r>
          </a:p>
        </p:txBody>
      </p:sp>
      <p:sp>
        <p:nvSpPr>
          <p:cNvPr id="90" name="Freeform: Shape 89">
            <a:extLst>
              <a:ext uri="{FF2B5EF4-FFF2-40B4-BE49-F238E27FC236}">
                <a16:creationId xmlns:a16="http://schemas.microsoft.com/office/drawing/2014/main" id="{18B6F630-4090-124C-ABF2-EEA7EFB43FCC}"/>
              </a:ext>
            </a:extLst>
          </p:cNvPr>
          <p:cNvSpPr/>
          <p:nvPr/>
        </p:nvSpPr>
        <p:spPr>
          <a:xfrm>
            <a:off x="4552950" y="1857375"/>
            <a:ext cx="2216605" cy="419100"/>
          </a:xfrm>
          <a:custGeom>
            <a:avLst/>
            <a:gdLst>
              <a:gd name="connsiteX0" fmla="*/ 3854450 w 3854450"/>
              <a:gd name="connsiteY0" fmla="*/ 0 h 558800"/>
              <a:gd name="connsiteX1" fmla="*/ 558800 w 3854450"/>
              <a:gd name="connsiteY1" fmla="*/ 0 h 558800"/>
              <a:gd name="connsiteX2" fmla="*/ 0 w 3854450"/>
              <a:gd name="connsiteY2" fmla="*/ 558800 h 558800"/>
            </a:gdLst>
            <a:ahLst/>
            <a:cxnLst>
              <a:cxn ang="0">
                <a:pos x="connsiteX0" y="connsiteY0"/>
              </a:cxn>
              <a:cxn ang="0">
                <a:pos x="connsiteX1" y="connsiteY1"/>
              </a:cxn>
              <a:cxn ang="0">
                <a:pos x="connsiteX2" y="connsiteY2"/>
              </a:cxn>
            </a:cxnLst>
            <a:rect l="l" t="t" r="r" b="b"/>
            <a:pathLst>
              <a:path w="3854450" h="558800">
                <a:moveTo>
                  <a:pt x="3854450" y="0"/>
                </a:moveTo>
                <a:lnTo>
                  <a:pt x="558800" y="0"/>
                </a:lnTo>
                <a:lnTo>
                  <a:pt x="0" y="558800"/>
                </a:lnTo>
              </a:path>
            </a:pathLst>
          </a:custGeom>
          <a:noFill/>
          <a:ln w="25400">
            <a:solidFill>
              <a:srgbClr val="A1CD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2" name="Freeform: Shape 91">
            <a:extLst>
              <a:ext uri="{FF2B5EF4-FFF2-40B4-BE49-F238E27FC236}">
                <a16:creationId xmlns:a16="http://schemas.microsoft.com/office/drawing/2014/main" id="{A5AF4D16-9234-8619-6659-751EAF46C55C}"/>
              </a:ext>
            </a:extLst>
          </p:cNvPr>
          <p:cNvSpPr/>
          <p:nvPr/>
        </p:nvSpPr>
        <p:spPr>
          <a:xfrm flipV="1">
            <a:off x="3856264" y="2971800"/>
            <a:ext cx="2160986" cy="519113"/>
          </a:xfrm>
          <a:custGeom>
            <a:avLst/>
            <a:gdLst>
              <a:gd name="connsiteX0" fmla="*/ 3854450 w 3854450"/>
              <a:gd name="connsiteY0" fmla="*/ 0 h 558800"/>
              <a:gd name="connsiteX1" fmla="*/ 558800 w 3854450"/>
              <a:gd name="connsiteY1" fmla="*/ 0 h 558800"/>
              <a:gd name="connsiteX2" fmla="*/ 0 w 3854450"/>
              <a:gd name="connsiteY2" fmla="*/ 558800 h 558800"/>
              <a:gd name="connsiteX0" fmla="*/ 3854450 w 3854450"/>
              <a:gd name="connsiteY0" fmla="*/ 0 h 558800"/>
              <a:gd name="connsiteX1" fmla="*/ 2934493 w 3854450"/>
              <a:gd name="connsiteY1" fmla="*/ 0 h 558800"/>
              <a:gd name="connsiteX2" fmla="*/ 558800 w 3854450"/>
              <a:gd name="connsiteY2" fmla="*/ 0 h 558800"/>
              <a:gd name="connsiteX3" fmla="*/ 0 w 3854450"/>
              <a:gd name="connsiteY3" fmla="*/ 558800 h 558800"/>
              <a:gd name="connsiteX0" fmla="*/ 2934493 w 2934493"/>
              <a:gd name="connsiteY0" fmla="*/ 0 h 558800"/>
              <a:gd name="connsiteX1" fmla="*/ 558800 w 2934493"/>
              <a:gd name="connsiteY1" fmla="*/ 0 h 558800"/>
              <a:gd name="connsiteX2" fmla="*/ 0 w 2934493"/>
              <a:gd name="connsiteY2" fmla="*/ 558800 h 558800"/>
            </a:gdLst>
            <a:ahLst/>
            <a:cxnLst>
              <a:cxn ang="0">
                <a:pos x="connsiteX0" y="connsiteY0"/>
              </a:cxn>
              <a:cxn ang="0">
                <a:pos x="connsiteX1" y="connsiteY1"/>
              </a:cxn>
              <a:cxn ang="0">
                <a:pos x="connsiteX2" y="connsiteY2"/>
              </a:cxn>
            </a:cxnLst>
            <a:rect l="l" t="t" r="r" b="b"/>
            <a:pathLst>
              <a:path w="2934493" h="558800">
                <a:moveTo>
                  <a:pt x="2934493" y="0"/>
                </a:moveTo>
                <a:lnTo>
                  <a:pt x="558800" y="0"/>
                </a:lnTo>
                <a:lnTo>
                  <a:pt x="0" y="558800"/>
                </a:lnTo>
              </a:path>
            </a:pathLst>
          </a:custGeom>
          <a:noFill/>
          <a:ln w="25400">
            <a:solidFill>
              <a:srgbClr val="A1CD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85992507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9ACDCC-17B8-2909-2F9A-49E54D100D4E}"/>
              </a:ext>
            </a:extLst>
          </p:cNvPr>
          <p:cNvPicPr>
            <a:picLocks noChangeAspect="1"/>
          </p:cNvPicPr>
          <p:nvPr/>
        </p:nvPicPr>
        <p:blipFill>
          <a:blip r:embed="rId3"/>
          <a:srcRect/>
          <a:stretch/>
        </p:blipFill>
        <p:spPr>
          <a:xfrm>
            <a:off x="0" y="0"/>
            <a:ext cx="9144000" cy="5143500"/>
          </a:xfrm>
          <a:prstGeom prst="rect">
            <a:avLst/>
          </a:prstGeom>
        </p:spPr>
      </p:pic>
      <p:sp>
        <p:nvSpPr>
          <p:cNvPr id="28" name="TextBox 27">
            <a:extLst>
              <a:ext uri="{FF2B5EF4-FFF2-40B4-BE49-F238E27FC236}">
                <a16:creationId xmlns:a16="http://schemas.microsoft.com/office/drawing/2014/main" id="{72947E79-0214-2E79-D747-53533DD7637F}"/>
              </a:ext>
            </a:extLst>
          </p:cNvPr>
          <p:cNvSpPr txBox="1"/>
          <p:nvPr/>
        </p:nvSpPr>
        <p:spPr>
          <a:xfrm>
            <a:off x="2174157" y="4237851"/>
            <a:ext cx="1055736" cy="253916"/>
          </a:xfrm>
          <a:prstGeom prst="rect">
            <a:avLst/>
          </a:prstGeom>
          <a:noFill/>
        </p:spPr>
        <p:txBody>
          <a:bodyPr wrap="square" rtlCol="0">
            <a:spAutoFit/>
          </a:bodyPr>
          <a:lstStyle/>
          <a:p>
            <a:pPr algn="ctr"/>
            <a:r>
              <a:rPr lang="en-US" sz="1050" dirty="0">
                <a:solidFill>
                  <a:srgbClr val="FEFEFE"/>
                </a:solidFill>
                <a:latin typeface="Lexend Light" pitchFamily="2" charset="77"/>
                <a:ea typeface="Verdana" panose="020B0604030504040204" pitchFamily="34" charset="0"/>
                <a:cs typeface="Verdana" panose="020B0604030504040204" pitchFamily="34" charset="0"/>
              </a:rPr>
              <a:t>(Source)</a:t>
            </a:r>
          </a:p>
        </p:txBody>
      </p:sp>
      <p:sp>
        <p:nvSpPr>
          <p:cNvPr id="3" name="TextBox 2">
            <a:extLst>
              <a:ext uri="{FF2B5EF4-FFF2-40B4-BE49-F238E27FC236}">
                <a16:creationId xmlns:a16="http://schemas.microsoft.com/office/drawing/2014/main" id="{74E301B1-9704-20BC-C082-D1F74C54F8C9}"/>
              </a:ext>
            </a:extLst>
          </p:cNvPr>
          <p:cNvSpPr txBox="1"/>
          <p:nvPr/>
        </p:nvSpPr>
        <p:spPr>
          <a:xfrm>
            <a:off x="457200" y="342901"/>
            <a:ext cx="7188118" cy="685799"/>
          </a:xfrm>
          <a:prstGeom prst="rect">
            <a:avLst/>
          </a:prstGeom>
        </p:spPr>
        <p:txBody>
          <a:bodyPr vert="horz" lIns="0" tIns="0" rIns="0" bIns="0" rtlCol="0" anchor="b">
            <a:noAutofit/>
          </a:bodyPr>
          <a:lstStyle>
            <a:defPPr>
              <a:defRPr lang="en-US"/>
            </a:defPPr>
            <a:lvl1pPr>
              <a:lnSpc>
                <a:spcPct val="100000"/>
              </a:lnSpc>
              <a:spcBef>
                <a:spcPct val="0"/>
              </a:spcBef>
              <a:buNone/>
              <a:defRPr sz="3600">
                <a:solidFill>
                  <a:schemeClr val="bg1"/>
                </a:solidFill>
                <a:ea typeface="+mj-lt"/>
                <a:cs typeface="+mj-lt"/>
              </a:defRPr>
            </a:lvl1pPr>
          </a:lstStyle>
          <a:p>
            <a:r>
              <a:rPr lang="en-US" sz="2400" dirty="0">
                <a:solidFill>
                  <a:srgbClr val="FEFEFE"/>
                </a:solidFill>
                <a:latin typeface="Lexend Light" pitchFamily="2" charset="77"/>
                <a:ea typeface="Verdana" panose="020B0604030504040204" pitchFamily="34" charset="0"/>
                <a:cs typeface="Verdana" panose="020B0604030504040204" pitchFamily="34" charset="0"/>
              </a:rPr>
              <a:t>Enter your headline here</a:t>
            </a:r>
          </a:p>
        </p:txBody>
      </p:sp>
      <p:sp>
        <p:nvSpPr>
          <p:cNvPr id="4" name="TextBox 3">
            <a:extLst>
              <a:ext uri="{FF2B5EF4-FFF2-40B4-BE49-F238E27FC236}">
                <a16:creationId xmlns:a16="http://schemas.microsoft.com/office/drawing/2014/main" id="{8F231EEE-A3EA-61AB-C7BC-0D823C21AD78}"/>
              </a:ext>
            </a:extLst>
          </p:cNvPr>
          <p:cNvSpPr txBox="1"/>
          <p:nvPr/>
        </p:nvSpPr>
        <p:spPr>
          <a:xfrm>
            <a:off x="1559621" y="2465063"/>
            <a:ext cx="2284809" cy="909042"/>
          </a:xfrm>
          <a:prstGeom prst="rect">
            <a:avLst/>
          </a:prstGeom>
          <a:noFill/>
        </p:spPr>
        <p:txBody>
          <a:bodyPr wrap="square" lIns="0" tIns="0" rIns="0" bIns="0" rtlCol="0" anchor="ctr">
            <a:noAutofit/>
          </a:bodyPr>
          <a:lstStyle/>
          <a:p>
            <a:pPr algn="ctr">
              <a:lnSpc>
                <a:spcPct val="90000"/>
              </a:lnSpc>
              <a:spcBef>
                <a:spcPts val="750"/>
              </a:spcBef>
            </a:pPr>
            <a:r>
              <a:rPr lang="en-US" sz="6600" dirty="0">
                <a:solidFill>
                  <a:srgbClr val="A1CD3A"/>
                </a:solidFill>
                <a:latin typeface="Lexend Light" pitchFamily="2" charset="77"/>
                <a:ea typeface="Verdana" panose="020B0604030504040204" pitchFamily="34" charset="0"/>
                <a:cs typeface="Verdana" panose="020B0604030504040204" pitchFamily="34" charset="0"/>
              </a:rPr>
              <a:t>#%</a:t>
            </a:r>
          </a:p>
        </p:txBody>
      </p:sp>
      <p:sp>
        <p:nvSpPr>
          <p:cNvPr id="37" name="TextBox 36">
            <a:extLst>
              <a:ext uri="{FF2B5EF4-FFF2-40B4-BE49-F238E27FC236}">
                <a16:creationId xmlns:a16="http://schemas.microsoft.com/office/drawing/2014/main" id="{56EB6D4E-7C5F-6B1B-A673-EA5501F943BC}"/>
              </a:ext>
            </a:extLst>
          </p:cNvPr>
          <p:cNvSpPr txBox="1"/>
          <p:nvPr/>
        </p:nvSpPr>
        <p:spPr>
          <a:xfrm>
            <a:off x="1559621" y="3336468"/>
            <a:ext cx="2284810" cy="778333"/>
          </a:xfrm>
          <a:prstGeom prst="rect">
            <a:avLst/>
          </a:prstGeom>
        </p:spPr>
        <p:txBody>
          <a:bodyPr vert="horz" lIns="68580" tIns="34290" rIns="68580" bIns="34290" rtlCol="0">
            <a:noAutofit/>
          </a:bodyPr>
          <a:lstStyle>
            <a:defPPr>
              <a:defRPr lang="en-US"/>
            </a:defPPr>
            <a:lvl1pPr indent="0" algn="ctr">
              <a:lnSpc>
                <a:spcPct val="90000"/>
              </a:lnSpc>
              <a:spcBef>
                <a:spcPts val="1000"/>
              </a:spcBef>
              <a:buFont typeface="Arial" panose="020B0604020202020204" pitchFamily="34" charset="0"/>
              <a:buNone/>
              <a:defRPr sz="2800">
                <a:solidFill>
                  <a:schemeClr val="bg1"/>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800" dirty="0">
                <a:solidFill>
                  <a:srgbClr val="FEFEFE"/>
                </a:solidFill>
                <a:latin typeface="Lexend Light" pitchFamily="2" charset="77"/>
                <a:ea typeface="Verdana" panose="020B0604030504040204" pitchFamily="34" charset="0"/>
                <a:cs typeface="Verdana" panose="020B0604030504040204" pitchFamily="34" charset="0"/>
              </a:rPr>
              <a:t>Supporting info here</a:t>
            </a:r>
          </a:p>
        </p:txBody>
      </p:sp>
      <p:sp>
        <p:nvSpPr>
          <p:cNvPr id="38" name="TextBox 37">
            <a:extLst>
              <a:ext uri="{FF2B5EF4-FFF2-40B4-BE49-F238E27FC236}">
                <a16:creationId xmlns:a16="http://schemas.microsoft.com/office/drawing/2014/main" id="{D653DF5C-5F2D-8BAE-99E1-DA5EAE06D55D}"/>
              </a:ext>
            </a:extLst>
          </p:cNvPr>
          <p:cNvSpPr txBox="1"/>
          <p:nvPr/>
        </p:nvSpPr>
        <p:spPr>
          <a:xfrm>
            <a:off x="5794648" y="4237851"/>
            <a:ext cx="1055736" cy="253916"/>
          </a:xfrm>
          <a:prstGeom prst="rect">
            <a:avLst/>
          </a:prstGeom>
          <a:noFill/>
        </p:spPr>
        <p:txBody>
          <a:bodyPr wrap="square" rtlCol="0">
            <a:spAutoFit/>
          </a:bodyPr>
          <a:lstStyle/>
          <a:p>
            <a:pPr algn="ctr"/>
            <a:r>
              <a:rPr lang="en-US" sz="1050" dirty="0">
                <a:solidFill>
                  <a:srgbClr val="FEFEFE"/>
                </a:solidFill>
                <a:latin typeface="Lexend Light" pitchFamily="2" charset="77"/>
                <a:ea typeface="Verdana" panose="020B0604030504040204" pitchFamily="34" charset="0"/>
                <a:cs typeface="Verdana" panose="020B0604030504040204" pitchFamily="34" charset="0"/>
              </a:rPr>
              <a:t>(Source)</a:t>
            </a:r>
          </a:p>
        </p:txBody>
      </p:sp>
      <p:sp>
        <p:nvSpPr>
          <p:cNvPr id="39" name="TextBox 38">
            <a:extLst>
              <a:ext uri="{FF2B5EF4-FFF2-40B4-BE49-F238E27FC236}">
                <a16:creationId xmlns:a16="http://schemas.microsoft.com/office/drawing/2014/main" id="{59810EDB-2A91-8E69-30A2-368D5EFEFCB9}"/>
              </a:ext>
            </a:extLst>
          </p:cNvPr>
          <p:cNvSpPr txBox="1"/>
          <p:nvPr/>
        </p:nvSpPr>
        <p:spPr>
          <a:xfrm>
            <a:off x="5074017" y="2465063"/>
            <a:ext cx="2496998" cy="909042"/>
          </a:xfrm>
          <a:prstGeom prst="rect">
            <a:avLst/>
          </a:prstGeom>
          <a:noFill/>
        </p:spPr>
        <p:txBody>
          <a:bodyPr wrap="square" lIns="0" tIns="0" rIns="0" bIns="0" rtlCol="0" anchor="ctr">
            <a:noAutofit/>
          </a:bodyPr>
          <a:lstStyle/>
          <a:p>
            <a:pPr algn="ctr"/>
            <a:r>
              <a:rPr lang="en-US" sz="6600" spc="-225" dirty="0">
                <a:solidFill>
                  <a:srgbClr val="A1CD3A"/>
                </a:solidFill>
                <a:latin typeface="Lexend Light" pitchFamily="2" charset="77"/>
                <a:ea typeface="Verdana" panose="020B0604030504040204" pitchFamily="34" charset="0"/>
                <a:cs typeface="Verdana" panose="020B0604030504040204" pitchFamily="34" charset="0"/>
              </a:rPr>
              <a:t>#</a:t>
            </a:r>
            <a:r>
              <a:rPr lang="en-US" sz="4050" spc="-225" dirty="0">
                <a:solidFill>
                  <a:srgbClr val="A1CD3A"/>
                </a:solidFill>
                <a:latin typeface="Lexend Light" pitchFamily="2" charset="77"/>
                <a:ea typeface="Verdana" panose="020B0604030504040204" pitchFamily="34" charset="0"/>
                <a:cs typeface="Verdana" panose="020B0604030504040204" pitchFamily="34" charset="0"/>
              </a:rPr>
              <a:t> </a:t>
            </a:r>
            <a:r>
              <a:rPr lang="en-US" sz="3300" dirty="0">
                <a:solidFill>
                  <a:srgbClr val="A1CD3A"/>
                </a:solidFill>
                <a:latin typeface="Lexend Light" pitchFamily="2" charset="77"/>
                <a:ea typeface="Verdana" panose="020B0604030504040204" pitchFamily="34" charset="0"/>
                <a:cs typeface="Verdana" panose="020B0604030504040204" pitchFamily="34" charset="0"/>
              </a:rPr>
              <a:t>in</a:t>
            </a:r>
            <a:r>
              <a:rPr lang="en-US" sz="3600" spc="-225" dirty="0">
                <a:solidFill>
                  <a:srgbClr val="A1CD3A"/>
                </a:solidFill>
                <a:latin typeface="Lexend Light" pitchFamily="2" charset="77"/>
                <a:ea typeface="Verdana" panose="020B0604030504040204" pitchFamily="34" charset="0"/>
                <a:cs typeface="Verdana" panose="020B0604030504040204" pitchFamily="34" charset="0"/>
              </a:rPr>
              <a:t> </a:t>
            </a:r>
            <a:r>
              <a:rPr lang="en-US" sz="6600" spc="-225" dirty="0">
                <a:solidFill>
                  <a:srgbClr val="A1CD3A"/>
                </a:solidFill>
                <a:latin typeface="Lexend Light" pitchFamily="2" charset="77"/>
                <a:ea typeface="Verdana" panose="020B0604030504040204" pitchFamily="34" charset="0"/>
                <a:cs typeface="Verdana" panose="020B0604030504040204" pitchFamily="34" charset="0"/>
              </a:rPr>
              <a:t>10</a:t>
            </a:r>
          </a:p>
        </p:txBody>
      </p:sp>
      <p:sp>
        <p:nvSpPr>
          <p:cNvPr id="40" name="TextBox 39">
            <a:extLst>
              <a:ext uri="{FF2B5EF4-FFF2-40B4-BE49-F238E27FC236}">
                <a16:creationId xmlns:a16="http://schemas.microsoft.com/office/drawing/2014/main" id="{9B824A5B-B0EE-F352-BC27-FD5E9C7FA8B8}"/>
              </a:ext>
            </a:extLst>
          </p:cNvPr>
          <p:cNvSpPr txBox="1"/>
          <p:nvPr/>
        </p:nvSpPr>
        <p:spPr>
          <a:xfrm>
            <a:off x="5180112" y="3336468"/>
            <a:ext cx="2284810" cy="778333"/>
          </a:xfrm>
          <a:prstGeom prst="rect">
            <a:avLst/>
          </a:prstGeom>
        </p:spPr>
        <p:txBody>
          <a:bodyPr vert="horz" lIns="68580" tIns="34290" rIns="68580" bIns="34290" rtlCol="0">
            <a:noAutofit/>
          </a:bodyPr>
          <a:lstStyle>
            <a:defPPr>
              <a:defRPr lang="en-US"/>
            </a:defPPr>
            <a:lvl1pPr indent="0" algn="ctr">
              <a:lnSpc>
                <a:spcPct val="90000"/>
              </a:lnSpc>
              <a:spcBef>
                <a:spcPts val="1000"/>
              </a:spcBef>
              <a:buFont typeface="Arial" panose="020B0604020202020204" pitchFamily="34" charset="0"/>
              <a:buNone/>
              <a:defRPr sz="2800">
                <a:solidFill>
                  <a:schemeClr val="bg1"/>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800" dirty="0">
                <a:solidFill>
                  <a:srgbClr val="FEFEFE"/>
                </a:solidFill>
                <a:latin typeface="Lexend Light" pitchFamily="2" charset="77"/>
                <a:ea typeface="Verdana" panose="020B0604030504040204" pitchFamily="34" charset="0"/>
                <a:cs typeface="Verdana" panose="020B0604030504040204" pitchFamily="34" charset="0"/>
              </a:rPr>
              <a:t>Supporting info here</a:t>
            </a:r>
          </a:p>
        </p:txBody>
      </p:sp>
      <p:sp>
        <p:nvSpPr>
          <p:cNvPr id="7" name="Oval 6">
            <a:extLst>
              <a:ext uri="{FF2B5EF4-FFF2-40B4-BE49-F238E27FC236}">
                <a16:creationId xmlns:a16="http://schemas.microsoft.com/office/drawing/2014/main" id="{709BB383-1CD6-6999-0688-C5D4F57A4E1D}"/>
              </a:ext>
            </a:extLst>
          </p:cNvPr>
          <p:cNvSpPr/>
          <p:nvPr/>
        </p:nvSpPr>
        <p:spPr>
          <a:xfrm>
            <a:off x="5839562" y="1413632"/>
            <a:ext cx="965907" cy="965907"/>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Oval 7">
            <a:extLst>
              <a:ext uri="{FF2B5EF4-FFF2-40B4-BE49-F238E27FC236}">
                <a16:creationId xmlns:a16="http://schemas.microsoft.com/office/drawing/2014/main" id="{2B9633A1-1DAC-E331-7AFE-94C0D9F51D38}"/>
              </a:ext>
            </a:extLst>
          </p:cNvPr>
          <p:cNvSpPr/>
          <p:nvPr/>
        </p:nvSpPr>
        <p:spPr>
          <a:xfrm>
            <a:off x="2219072" y="1413632"/>
            <a:ext cx="965907" cy="965907"/>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1" name="Picture 10">
            <a:extLst>
              <a:ext uri="{FF2B5EF4-FFF2-40B4-BE49-F238E27FC236}">
                <a16:creationId xmlns:a16="http://schemas.microsoft.com/office/drawing/2014/main" id="{4CE5C618-419D-06B7-7755-8A69863DBB46}"/>
              </a:ext>
            </a:extLst>
          </p:cNvPr>
          <p:cNvPicPr>
            <a:picLocks noChangeAspect="1"/>
          </p:cNvPicPr>
          <p:nvPr/>
        </p:nvPicPr>
        <p:blipFill>
          <a:blip r:embed="rId4"/>
          <a:stretch>
            <a:fillRect/>
          </a:stretch>
        </p:blipFill>
        <p:spPr>
          <a:xfrm>
            <a:off x="5903416" y="1623018"/>
            <a:ext cx="838200" cy="532856"/>
          </a:xfrm>
          <a:prstGeom prst="rect">
            <a:avLst/>
          </a:prstGeom>
        </p:spPr>
      </p:pic>
      <p:pic>
        <p:nvPicPr>
          <p:cNvPr id="12" name="Picture 11">
            <a:extLst>
              <a:ext uri="{FF2B5EF4-FFF2-40B4-BE49-F238E27FC236}">
                <a16:creationId xmlns:a16="http://schemas.microsoft.com/office/drawing/2014/main" id="{42EE2BA0-2DA1-E5A9-3FEA-B4A55044AE4A}"/>
              </a:ext>
            </a:extLst>
          </p:cNvPr>
          <p:cNvPicPr>
            <a:picLocks noChangeAspect="1"/>
          </p:cNvPicPr>
          <p:nvPr/>
        </p:nvPicPr>
        <p:blipFill>
          <a:blip r:embed="rId5"/>
          <a:stretch>
            <a:fillRect/>
          </a:stretch>
        </p:blipFill>
        <p:spPr>
          <a:xfrm>
            <a:off x="2319537" y="1568020"/>
            <a:ext cx="764977" cy="664166"/>
          </a:xfrm>
          <a:prstGeom prst="rect">
            <a:avLst/>
          </a:prstGeom>
        </p:spPr>
      </p:pic>
    </p:spTree>
    <p:extLst>
      <p:ext uri="{BB962C8B-B14F-4D97-AF65-F5344CB8AC3E}">
        <p14:creationId xmlns:p14="http://schemas.microsoft.com/office/powerpoint/2010/main" val="31452606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F499C-F88F-4918-3B20-0B94AA5F28D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027851B-DB01-9EE9-E530-B595497913DF}"/>
              </a:ext>
            </a:extLst>
          </p:cNvPr>
          <p:cNvPicPr>
            <a:picLocks noChangeAspect="1"/>
          </p:cNvPicPr>
          <p:nvPr/>
        </p:nvPicPr>
        <p:blipFill>
          <a:blip r:embed="rId3"/>
          <a:srcRect/>
          <a:stretch/>
        </p:blipFill>
        <p:spPr>
          <a:xfrm>
            <a:off x="0" y="0"/>
            <a:ext cx="9144000" cy="5143500"/>
          </a:xfrm>
          <a:prstGeom prst="rect">
            <a:avLst/>
          </a:prstGeom>
        </p:spPr>
      </p:pic>
      <p:sp>
        <p:nvSpPr>
          <p:cNvPr id="28" name="TextBox 27">
            <a:extLst>
              <a:ext uri="{FF2B5EF4-FFF2-40B4-BE49-F238E27FC236}">
                <a16:creationId xmlns:a16="http://schemas.microsoft.com/office/drawing/2014/main" id="{F845D36A-1056-CF3C-3951-4F96F52E1114}"/>
              </a:ext>
            </a:extLst>
          </p:cNvPr>
          <p:cNvSpPr txBox="1"/>
          <p:nvPr/>
        </p:nvSpPr>
        <p:spPr>
          <a:xfrm>
            <a:off x="2174157" y="4237851"/>
            <a:ext cx="1055736" cy="253916"/>
          </a:xfrm>
          <a:prstGeom prst="rect">
            <a:avLst/>
          </a:prstGeom>
          <a:noFill/>
        </p:spPr>
        <p:txBody>
          <a:bodyPr wrap="square" rtlCol="0">
            <a:spAutoFit/>
          </a:bodyPr>
          <a:lstStyle/>
          <a:p>
            <a:pPr algn="ctr"/>
            <a:r>
              <a:rPr lang="en-US" sz="1050" dirty="0">
                <a:solidFill>
                  <a:srgbClr val="FEFEFE"/>
                </a:solidFill>
                <a:latin typeface="Lexend Light" pitchFamily="2" charset="77"/>
                <a:ea typeface="Verdana" panose="020B0604030504040204" pitchFamily="34" charset="0"/>
                <a:cs typeface="Verdana" panose="020B0604030504040204" pitchFamily="34" charset="0"/>
              </a:rPr>
              <a:t>(Source)</a:t>
            </a:r>
          </a:p>
        </p:txBody>
      </p:sp>
      <p:sp>
        <p:nvSpPr>
          <p:cNvPr id="3" name="TextBox 2">
            <a:extLst>
              <a:ext uri="{FF2B5EF4-FFF2-40B4-BE49-F238E27FC236}">
                <a16:creationId xmlns:a16="http://schemas.microsoft.com/office/drawing/2014/main" id="{7C235B01-99A1-CA65-3BE4-C4B4C5E79BA0}"/>
              </a:ext>
            </a:extLst>
          </p:cNvPr>
          <p:cNvSpPr txBox="1"/>
          <p:nvPr/>
        </p:nvSpPr>
        <p:spPr>
          <a:xfrm>
            <a:off x="457200" y="342901"/>
            <a:ext cx="7188118" cy="685799"/>
          </a:xfrm>
          <a:prstGeom prst="rect">
            <a:avLst/>
          </a:prstGeom>
        </p:spPr>
        <p:txBody>
          <a:bodyPr vert="horz" lIns="0" tIns="0" rIns="0" bIns="0" rtlCol="0" anchor="b">
            <a:noAutofit/>
          </a:bodyPr>
          <a:lstStyle>
            <a:defPPr>
              <a:defRPr lang="en-US"/>
            </a:defPPr>
            <a:lvl1pPr>
              <a:lnSpc>
                <a:spcPct val="100000"/>
              </a:lnSpc>
              <a:spcBef>
                <a:spcPct val="0"/>
              </a:spcBef>
              <a:buNone/>
              <a:defRPr sz="3600">
                <a:solidFill>
                  <a:schemeClr val="bg1"/>
                </a:solidFill>
                <a:ea typeface="+mj-lt"/>
                <a:cs typeface="+mj-lt"/>
              </a:defRPr>
            </a:lvl1pPr>
          </a:lstStyle>
          <a:p>
            <a:r>
              <a:rPr lang="en-US" sz="2700" dirty="0">
                <a:solidFill>
                  <a:srgbClr val="FEFEFE"/>
                </a:solidFill>
                <a:latin typeface="Sprouts Forager" pitchFamily="2" charset="0"/>
                <a:ea typeface="Verdana" panose="020B0604030504040204" pitchFamily="34" charset="0"/>
                <a:cs typeface="Verdana" panose="020B0604030504040204" pitchFamily="34" charset="0"/>
              </a:rPr>
              <a:t>Enter your headline here</a:t>
            </a:r>
          </a:p>
        </p:txBody>
      </p:sp>
      <p:sp>
        <p:nvSpPr>
          <p:cNvPr id="4" name="TextBox 3">
            <a:extLst>
              <a:ext uri="{FF2B5EF4-FFF2-40B4-BE49-F238E27FC236}">
                <a16:creationId xmlns:a16="http://schemas.microsoft.com/office/drawing/2014/main" id="{A95C41A5-F460-AD22-19D0-D88A05DD7983}"/>
              </a:ext>
            </a:extLst>
          </p:cNvPr>
          <p:cNvSpPr txBox="1"/>
          <p:nvPr/>
        </p:nvSpPr>
        <p:spPr>
          <a:xfrm>
            <a:off x="1559621" y="2465063"/>
            <a:ext cx="2284809" cy="909042"/>
          </a:xfrm>
          <a:prstGeom prst="rect">
            <a:avLst/>
          </a:prstGeom>
          <a:noFill/>
        </p:spPr>
        <p:txBody>
          <a:bodyPr wrap="square" lIns="0" tIns="0" rIns="0" bIns="0" rtlCol="0" anchor="ctr">
            <a:noAutofit/>
          </a:bodyPr>
          <a:lstStyle/>
          <a:p>
            <a:pPr algn="ctr">
              <a:lnSpc>
                <a:spcPct val="90000"/>
              </a:lnSpc>
              <a:spcBef>
                <a:spcPts val="750"/>
              </a:spcBef>
            </a:pPr>
            <a:r>
              <a:rPr lang="en-US" sz="6600" dirty="0">
                <a:solidFill>
                  <a:srgbClr val="A1CD3A"/>
                </a:solidFill>
                <a:latin typeface="Lexend Light" pitchFamily="2" charset="77"/>
                <a:ea typeface="Verdana" panose="020B0604030504040204" pitchFamily="34" charset="0"/>
                <a:cs typeface="Verdana" panose="020B0604030504040204" pitchFamily="34" charset="0"/>
              </a:rPr>
              <a:t>#%</a:t>
            </a:r>
          </a:p>
        </p:txBody>
      </p:sp>
      <p:sp>
        <p:nvSpPr>
          <p:cNvPr id="37" name="TextBox 36">
            <a:extLst>
              <a:ext uri="{FF2B5EF4-FFF2-40B4-BE49-F238E27FC236}">
                <a16:creationId xmlns:a16="http://schemas.microsoft.com/office/drawing/2014/main" id="{A919DBBD-DA01-410B-9C00-698AE2583EBB}"/>
              </a:ext>
            </a:extLst>
          </p:cNvPr>
          <p:cNvSpPr txBox="1"/>
          <p:nvPr/>
        </p:nvSpPr>
        <p:spPr>
          <a:xfrm>
            <a:off x="1559621" y="3336468"/>
            <a:ext cx="2284810" cy="778333"/>
          </a:xfrm>
          <a:prstGeom prst="rect">
            <a:avLst/>
          </a:prstGeom>
        </p:spPr>
        <p:txBody>
          <a:bodyPr vert="horz" lIns="68580" tIns="34290" rIns="68580" bIns="34290" rtlCol="0">
            <a:noAutofit/>
          </a:bodyPr>
          <a:lstStyle>
            <a:defPPr>
              <a:defRPr lang="en-US"/>
            </a:defPPr>
            <a:lvl1pPr indent="0" algn="ctr">
              <a:lnSpc>
                <a:spcPct val="90000"/>
              </a:lnSpc>
              <a:spcBef>
                <a:spcPts val="1000"/>
              </a:spcBef>
              <a:buFont typeface="Arial" panose="020B0604020202020204" pitchFamily="34" charset="0"/>
              <a:buNone/>
              <a:defRPr sz="2800">
                <a:solidFill>
                  <a:schemeClr val="bg1"/>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800" dirty="0">
                <a:solidFill>
                  <a:srgbClr val="FEFEFE"/>
                </a:solidFill>
                <a:latin typeface="Lexend Light" pitchFamily="2" charset="77"/>
                <a:ea typeface="Verdana" panose="020B0604030504040204" pitchFamily="34" charset="0"/>
                <a:cs typeface="Verdana" panose="020B0604030504040204" pitchFamily="34" charset="0"/>
              </a:rPr>
              <a:t>Supporting info here</a:t>
            </a:r>
          </a:p>
        </p:txBody>
      </p:sp>
      <p:sp>
        <p:nvSpPr>
          <p:cNvPr id="38" name="TextBox 37">
            <a:extLst>
              <a:ext uri="{FF2B5EF4-FFF2-40B4-BE49-F238E27FC236}">
                <a16:creationId xmlns:a16="http://schemas.microsoft.com/office/drawing/2014/main" id="{211FEE31-DA41-FCE5-61F3-8180319DFDAE}"/>
              </a:ext>
            </a:extLst>
          </p:cNvPr>
          <p:cNvSpPr txBox="1"/>
          <p:nvPr/>
        </p:nvSpPr>
        <p:spPr>
          <a:xfrm>
            <a:off x="5794648" y="4237851"/>
            <a:ext cx="1055736" cy="253916"/>
          </a:xfrm>
          <a:prstGeom prst="rect">
            <a:avLst/>
          </a:prstGeom>
          <a:noFill/>
        </p:spPr>
        <p:txBody>
          <a:bodyPr wrap="square" rtlCol="0">
            <a:spAutoFit/>
          </a:bodyPr>
          <a:lstStyle/>
          <a:p>
            <a:pPr algn="ctr"/>
            <a:r>
              <a:rPr lang="en-US" sz="1050" dirty="0">
                <a:solidFill>
                  <a:srgbClr val="FEFEFE"/>
                </a:solidFill>
                <a:latin typeface="Lexend Light" pitchFamily="2" charset="77"/>
                <a:ea typeface="Verdana" panose="020B0604030504040204" pitchFamily="34" charset="0"/>
                <a:cs typeface="Verdana" panose="020B0604030504040204" pitchFamily="34" charset="0"/>
              </a:rPr>
              <a:t>(Source)</a:t>
            </a:r>
          </a:p>
        </p:txBody>
      </p:sp>
      <p:sp>
        <p:nvSpPr>
          <p:cNvPr id="39" name="TextBox 38">
            <a:extLst>
              <a:ext uri="{FF2B5EF4-FFF2-40B4-BE49-F238E27FC236}">
                <a16:creationId xmlns:a16="http://schemas.microsoft.com/office/drawing/2014/main" id="{33A79213-A0BE-373E-6097-AB76B66B5101}"/>
              </a:ext>
            </a:extLst>
          </p:cNvPr>
          <p:cNvSpPr txBox="1"/>
          <p:nvPr/>
        </p:nvSpPr>
        <p:spPr>
          <a:xfrm>
            <a:off x="5074017" y="2465063"/>
            <a:ext cx="2496998" cy="909042"/>
          </a:xfrm>
          <a:prstGeom prst="rect">
            <a:avLst/>
          </a:prstGeom>
          <a:noFill/>
        </p:spPr>
        <p:txBody>
          <a:bodyPr wrap="square" lIns="0" tIns="0" rIns="0" bIns="0" rtlCol="0" anchor="ctr">
            <a:noAutofit/>
          </a:bodyPr>
          <a:lstStyle/>
          <a:p>
            <a:pPr algn="ctr"/>
            <a:r>
              <a:rPr lang="en-US" sz="6600" spc="-225" dirty="0">
                <a:solidFill>
                  <a:srgbClr val="A1CD3A"/>
                </a:solidFill>
                <a:latin typeface="Lexend Light" pitchFamily="2" charset="77"/>
                <a:ea typeface="Verdana" panose="020B0604030504040204" pitchFamily="34" charset="0"/>
                <a:cs typeface="Verdana" panose="020B0604030504040204" pitchFamily="34" charset="0"/>
              </a:rPr>
              <a:t>#</a:t>
            </a:r>
            <a:r>
              <a:rPr lang="en-US" sz="4050" spc="-225" dirty="0">
                <a:solidFill>
                  <a:srgbClr val="A1CD3A"/>
                </a:solidFill>
                <a:latin typeface="Lexend Light" pitchFamily="2" charset="77"/>
                <a:ea typeface="Verdana" panose="020B0604030504040204" pitchFamily="34" charset="0"/>
                <a:cs typeface="Verdana" panose="020B0604030504040204" pitchFamily="34" charset="0"/>
              </a:rPr>
              <a:t> </a:t>
            </a:r>
            <a:r>
              <a:rPr lang="en-US" sz="3300" dirty="0">
                <a:solidFill>
                  <a:srgbClr val="A1CD3A"/>
                </a:solidFill>
                <a:latin typeface="Lexend Light" pitchFamily="2" charset="77"/>
                <a:ea typeface="Verdana" panose="020B0604030504040204" pitchFamily="34" charset="0"/>
                <a:cs typeface="Verdana" panose="020B0604030504040204" pitchFamily="34" charset="0"/>
              </a:rPr>
              <a:t>in</a:t>
            </a:r>
            <a:r>
              <a:rPr lang="en-US" sz="3600" spc="-225" dirty="0">
                <a:solidFill>
                  <a:srgbClr val="A1CD3A"/>
                </a:solidFill>
                <a:latin typeface="Lexend Light" pitchFamily="2" charset="77"/>
                <a:ea typeface="Verdana" panose="020B0604030504040204" pitchFamily="34" charset="0"/>
                <a:cs typeface="Verdana" panose="020B0604030504040204" pitchFamily="34" charset="0"/>
              </a:rPr>
              <a:t> </a:t>
            </a:r>
            <a:r>
              <a:rPr lang="en-US" sz="6600" spc="-225" dirty="0">
                <a:solidFill>
                  <a:srgbClr val="A1CD3A"/>
                </a:solidFill>
                <a:latin typeface="Lexend Light" pitchFamily="2" charset="77"/>
                <a:ea typeface="Verdana" panose="020B0604030504040204" pitchFamily="34" charset="0"/>
                <a:cs typeface="Verdana" panose="020B0604030504040204" pitchFamily="34" charset="0"/>
              </a:rPr>
              <a:t>10</a:t>
            </a:r>
          </a:p>
        </p:txBody>
      </p:sp>
      <p:sp>
        <p:nvSpPr>
          <p:cNvPr id="40" name="TextBox 39">
            <a:extLst>
              <a:ext uri="{FF2B5EF4-FFF2-40B4-BE49-F238E27FC236}">
                <a16:creationId xmlns:a16="http://schemas.microsoft.com/office/drawing/2014/main" id="{A4E745ED-B564-DE06-DE30-D69C3C5BC91E}"/>
              </a:ext>
            </a:extLst>
          </p:cNvPr>
          <p:cNvSpPr txBox="1"/>
          <p:nvPr/>
        </p:nvSpPr>
        <p:spPr>
          <a:xfrm>
            <a:off x="5180112" y="3336468"/>
            <a:ext cx="2284810" cy="778333"/>
          </a:xfrm>
          <a:prstGeom prst="rect">
            <a:avLst/>
          </a:prstGeom>
        </p:spPr>
        <p:txBody>
          <a:bodyPr vert="horz" lIns="68580" tIns="34290" rIns="68580" bIns="34290" rtlCol="0">
            <a:noAutofit/>
          </a:bodyPr>
          <a:lstStyle>
            <a:defPPr>
              <a:defRPr lang="en-US"/>
            </a:defPPr>
            <a:lvl1pPr indent="0" algn="ctr">
              <a:lnSpc>
                <a:spcPct val="90000"/>
              </a:lnSpc>
              <a:spcBef>
                <a:spcPts val="1000"/>
              </a:spcBef>
              <a:buFont typeface="Arial" panose="020B0604020202020204" pitchFamily="34" charset="0"/>
              <a:buNone/>
              <a:defRPr sz="2800">
                <a:solidFill>
                  <a:schemeClr val="bg1"/>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800" dirty="0">
                <a:solidFill>
                  <a:srgbClr val="FEFEFE"/>
                </a:solidFill>
                <a:latin typeface="Lexend Light" pitchFamily="2" charset="77"/>
                <a:ea typeface="Verdana" panose="020B0604030504040204" pitchFamily="34" charset="0"/>
                <a:cs typeface="Verdana" panose="020B0604030504040204" pitchFamily="34" charset="0"/>
              </a:rPr>
              <a:t>Supporting info here</a:t>
            </a:r>
          </a:p>
        </p:txBody>
      </p:sp>
      <p:sp>
        <p:nvSpPr>
          <p:cNvPr id="7" name="Oval 6">
            <a:extLst>
              <a:ext uri="{FF2B5EF4-FFF2-40B4-BE49-F238E27FC236}">
                <a16:creationId xmlns:a16="http://schemas.microsoft.com/office/drawing/2014/main" id="{14D102B9-C3B2-3978-C8B8-752FBD93102D}"/>
              </a:ext>
            </a:extLst>
          </p:cNvPr>
          <p:cNvSpPr/>
          <p:nvPr/>
        </p:nvSpPr>
        <p:spPr>
          <a:xfrm>
            <a:off x="5839562" y="1413632"/>
            <a:ext cx="965907" cy="965907"/>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Oval 7">
            <a:extLst>
              <a:ext uri="{FF2B5EF4-FFF2-40B4-BE49-F238E27FC236}">
                <a16:creationId xmlns:a16="http://schemas.microsoft.com/office/drawing/2014/main" id="{9D59156D-5CF3-E1C4-0EB6-D2E00705A531}"/>
              </a:ext>
            </a:extLst>
          </p:cNvPr>
          <p:cNvSpPr/>
          <p:nvPr/>
        </p:nvSpPr>
        <p:spPr>
          <a:xfrm>
            <a:off x="2219072" y="1413632"/>
            <a:ext cx="965907" cy="965907"/>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1" name="Picture 10">
            <a:extLst>
              <a:ext uri="{FF2B5EF4-FFF2-40B4-BE49-F238E27FC236}">
                <a16:creationId xmlns:a16="http://schemas.microsoft.com/office/drawing/2014/main" id="{D7A93828-C298-8EA3-597B-ED9677048EF2}"/>
              </a:ext>
            </a:extLst>
          </p:cNvPr>
          <p:cNvPicPr>
            <a:picLocks noChangeAspect="1"/>
          </p:cNvPicPr>
          <p:nvPr/>
        </p:nvPicPr>
        <p:blipFill>
          <a:blip r:embed="rId4"/>
          <a:stretch>
            <a:fillRect/>
          </a:stretch>
        </p:blipFill>
        <p:spPr>
          <a:xfrm>
            <a:off x="5903416" y="1623018"/>
            <a:ext cx="838200" cy="532856"/>
          </a:xfrm>
          <a:prstGeom prst="rect">
            <a:avLst/>
          </a:prstGeom>
        </p:spPr>
      </p:pic>
      <p:pic>
        <p:nvPicPr>
          <p:cNvPr id="12" name="Picture 11">
            <a:extLst>
              <a:ext uri="{FF2B5EF4-FFF2-40B4-BE49-F238E27FC236}">
                <a16:creationId xmlns:a16="http://schemas.microsoft.com/office/drawing/2014/main" id="{5628E615-3CE1-0252-F88D-4F33F94AF0B0}"/>
              </a:ext>
            </a:extLst>
          </p:cNvPr>
          <p:cNvPicPr>
            <a:picLocks noChangeAspect="1"/>
          </p:cNvPicPr>
          <p:nvPr/>
        </p:nvPicPr>
        <p:blipFill>
          <a:blip r:embed="rId5"/>
          <a:stretch>
            <a:fillRect/>
          </a:stretch>
        </p:blipFill>
        <p:spPr>
          <a:xfrm>
            <a:off x="2319537" y="1568020"/>
            <a:ext cx="764977" cy="664166"/>
          </a:xfrm>
          <a:prstGeom prst="rect">
            <a:avLst/>
          </a:prstGeom>
        </p:spPr>
      </p:pic>
    </p:spTree>
    <p:extLst>
      <p:ext uri="{BB962C8B-B14F-4D97-AF65-F5344CB8AC3E}">
        <p14:creationId xmlns:p14="http://schemas.microsoft.com/office/powerpoint/2010/main" val="339268418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F735ECAB-C419-6A56-9E4E-931A9D7FFC45}"/>
              </a:ext>
            </a:extLst>
          </p:cNvPr>
          <p:cNvSpPr/>
          <p:nvPr/>
        </p:nvSpPr>
        <p:spPr>
          <a:xfrm>
            <a:off x="1143" y="1"/>
            <a:ext cx="9141714" cy="185148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2" name="TextBox 31">
            <a:extLst>
              <a:ext uri="{FF2B5EF4-FFF2-40B4-BE49-F238E27FC236}">
                <a16:creationId xmlns:a16="http://schemas.microsoft.com/office/drawing/2014/main" id="{63544A4C-30A5-922F-37B1-9E6EE8B192BA}"/>
              </a:ext>
            </a:extLst>
          </p:cNvPr>
          <p:cNvSpPr txBox="1"/>
          <p:nvPr/>
        </p:nvSpPr>
        <p:spPr>
          <a:xfrm>
            <a:off x="418099" y="306154"/>
            <a:ext cx="8293358" cy="1239173"/>
          </a:xfrm>
          <a:prstGeom prst="rect">
            <a:avLst/>
          </a:prstGeom>
        </p:spPr>
        <p:txBody>
          <a:bodyPr vert="horz" lIns="0" tIns="0" rIns="0" bIns="0" rtlCol="0" anchor="ctr">
            <a:noAutofit/>
          </a:bodyPr>
          <a:lstStyle>
            <a:defPPr>
              <a:defRPr lang="en-US"/>
            </a:defPPr>
            <a:lvl1pPr>
              <a:lnSpc>
                <a:spcPct val="100000"/>
              </a:lnSpc>
              <a:spcBef>
                <a:spcPct val="0"/>
              </a:spcBef>
              <a:buNone/>
              <a:defRPr sz="3600">
                <a:solidFill>
                  <a:schemeClr val="bg1"/>
                </a:solidFill>
                <a:ea typeface="+mj-lt"/>
                <a:cs typeface="+mj-lt"/>
              </a:defRPr>
            </a:lvl1pPr>
          </a:lstStyle>
          <a:p>
            <a:pPr algn="ctr"/>
            <a:r>
              <a:rPr lang="en-US" sz="2400" b="1" dirty="0">
                <a:latin typeface="Lexend Black" pitchFamily="2" charset="77"/>
              </a:rPr>
              <a:t>Enter your headline here</a:t>
            </a:r>
          </a:p>
        </p:txBody>
      </p:sp>
      <p:sp>
        <p:nvSpPr>
          <p:cNvPr id="61" name="TextBox 60">
            <a:extLst>
              <a:ext uri="{FF2B5EF4-FFF2-40B4-BE49-F238E27FC236}">
                <a16:creationId xmlns:a16="http://schemas.microsoft.com/office/drawing/2014/main" id="{67C49D92-4396-F1F1-CB52-339281FFFE61}"/>
              </a:ext>
            </a:extLst>
          </p:cNvPr>
          <p:cNvSpPr txBox="1"/>
          <p:nvPr/>
        </p:nvSpPr>
        <p:spPr>
          <a:xfrm>
            <a:off x="6599575" y="2790348"/>
            <a:ext cx="1115675" cy="417052"/>
          </a:xfrm>
          <a:prstGeom prst="rect">
            <a:avLst/>
          </a:prstGeom>
          <a:noFill/>
        </p:spPr>
        <p:txBody>
          <a:bodyPr wrap="square" lIns="0" tIns="0" rIns="0" bIns="0" rtlCol="0" anchor="ctr">
            <a:noAutofit/>
          </a:bodyPr>
          <a:lstStyle/>
          <a:p>
            <a:r>
              <a:rPr lang="en-US" sz="2700" dirty="0">
                <a:solidFill>
                  <a:srgbClr val="A1CD3A"/>
                </a:solidFill>
                <a:latin typeface="Lexend Light" pitchFamily="2" charset="77"/>
                <a:ea typeface="Verdana" panose="020B0604030504040204" pitchFamily="34" charset="0"/>
                <a:cs typeface="Verdana" panose="020B0604030504040204" pitchFamily="34" charset="0"/>
              </a:rPr>
              <a:t>##%</a:t>
            </a:r>
          </a:p>
        </p:txBody>
      </p:sp>
      <p:sp>
        <p:nvSpPr>
          <p:cNvPr id="62" name="TextBox 61">
            <a:extLst>
              <a:ext uri="{FF2B5EF4-FFF2-40B4-BE49-F238E27FC236}">
                <a16:creationId xmlns:a16="http://schemas.microsoft.com/office/drawing/2014/main" id="{2D428E2D-4C31-2AD8-B7A5-A5647B2DD7A2}"/>
              </a:ext>
            </a:extLst>
          </p:cNvPr>
          <p:cNvSpPr txBox="1"/>
          <p:nvPr/>
        </p:nvSpPr>
        <p:spPr>
          <a:xfrm>
            <a:off x="6599575" y="3270053"/>
            <a:ext cx="1572875" cy="640622"/>
          </a:xfrm>
          <a:prstGeom prst="rect">
            <a:avLst/>
          </a:prstGeom>
          <a:noFill/>
        </p:spPr>
        <p:txBody>
          <a:bodyPr wrap="square" lIns="0" tIns="0" rIns="0" bIns="0" rtlCol="0">
            <a:noAutofit/>
          </a:bodyPr>
          <a:lstStyle/>
          <a:p>
            <a:r>
              <a:rPr lang="en-US" sz="1800"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sp>
        <p:nvSpPr>
          <p:cNvPr id="63" name="Isosceles Triangle 62">
            <a:extLst>
              <a:ext uri="{FF2B5EF4-FFF2-40B4-BE49-F238E27FC236}">
                <a16:creationId xmlns:a16="http://schemas.microsoft.com/office/drawing/2014/main" id="{6340149E-8A81-DE15-7349-6A41826B4257}"/>
              </a:ext>
            </a:extLst>
          </p:cNvPr>
          <p:cNvSpPr/>
          <p:nvPr/>
        </p:nvSpPr>
        <p:spPr>
          <a:xfrm rot="5400000" flipV="1">
            <a:off x="6327676" y="2983929"/>
            <a:ext cx="129017" cy="111221"/>
          </a:xfrm>
          <a:prstGeom prst="triangle">
            <a:avLst/>
          </a:prstGeom>
          <a:solidFill>
            <a:srgbClr val="007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64" name="Group 63">
            <a:extLst>
              <a:ext uri="{FF2B5EF4-FFF2-40B4-BE49-F238E27FC236}">
                <a16:creationId xmlns:a16="http://schemas.microsoft.com/office/drawing/2014/main" id="{F53530E5-4B22-5E83-C022-C6E6273762EF}"/>
              </a:ext>
            </a:extLst>
          </p:cNvPr>
          <p:cNvGrpSpPr/>
          <p:nvPr/>
        </p:nvGrpSpPr>
        <p:grpSpPr>
          <a:xfrm>
            <a:off x="4998998" y="2420391"/>
            <a:ext cx="1242258" cy="1221552"/>
            <a:chOff x="7140965" y="3227188"/>
            <a:chExt cx="1656344" cy="1628736"/>
          </a:xfrm>
        </p:grpSpPr>
        <p:sp>
          <p:nvSpPr>
            <p:cNvPr id="65" name="Oval 64">
              <a:extLst>
                <a:ext uri="{FF2B5EF4-FFF2-40B4-BE49-F238E27FC236}">
                  <a16:creationId xmlns:a16="http://schemas.microsoft.com/office/drawing/2014/main" id="{93F2D8BB-444C-1544-58A5-A1C91123C654}"/>
                </a:ext>
              </a:extLst>
            </p:cNvPr>
            <p:cNvSpPr/>
            <p:nvPr/>
          </p:nvSpPr>
          <p:spPr>
            <a:xfrm>
              <a:off x="7196070" y="3268488"/>
              <a:ext cx="1546135" cy="1546134"/>
            </a:xfrm>
            <a:prstGeom prst="ellipse">
              <a:avLst/>
            </a:prstGeom>
            <a:noFill/>
            <a:ln w="31750">
              <a:solidFill>
                <a:srgbClr val="0079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aphicFrame>
          <p:nvGraphicFramePr>
            <p:cNvPr id="66" name="Chart 65">
              <a:extLst>
                <a:ext uri="{FF2B5EF4-FFF2-40B4-BE49-F238E27FC236}">
                  <a16:creationId xmlns:a16="http://schemas.microsoft.com/office/drawing/2014/main" id="{09870DE9-CDD3-0164-D423-761954D0E73E}"/>
                </a:ext>
              </a:extLst>
            </p:cNvPr>
            <p:cNvGraphicFramePr/>
            <p:nvPr/>
          </p:nvGraphicFramePr>
          <p:xfrm>
            <a:off x="7140965" y="3227188"/>
            <a:ext cx="1656344" cy="1628736"/>
          </p:xfrm>
          <a:graphic>
            <a:graphicData uri="http://schemas.openxmlformats.org/drawingml/2006/chart">
              <c:chart xmlns:c="http://schemas.openxmlformats.org/drawingml/2006/chart" xmlns:r="http://schemas.openxmlformats.org/officeDocument/2006/relationships" r:id="rId4"/>
            </a:graphicData>
          </a:graphic>
        </p:graphicFrame>
      </p:grpSp>
      <p:grpSp>
        <p:nvGrpSpPr>
          <p:cNvPr id="67" name="Group 66">
            <a:extLst>
              <a:ext uri="{FF2B5EF4-FFF2-40B4-BE49-F238E27FC236}">
                <a16:creationId xmlns:a16="http://schemas.microsoft.com/office/drawing/2014/main" id="{1E2C5CA0-4382-3D35-04BC-A9998890BEFF}"/>
              </a:ext>
            </a:extLst>
          </p:cNvPr>
          <p:cNvGrpSpPr/>
          <p:nvPr/>
        </p:nvGrpSpPr>
        <p:grpSpPr>
          <a:xfrm>
            <a:off x="2922171" y="2389415"/>
            <a:ext cx="1242258" cy="1221552"/>
            <a:chOff x="3398319" y="3185886"/>
            <a:chExt cx="1656344" cy="1628736"/>
          </a:xfrm>
        </p:grpSpPr>
        <p:sp>
          <p:nvSpPr>
            <p:cNvPr id="68" name="Oval 67">
              <a:extLst>
                <a:ext uri="{FF2B5EF4-FFF2-40B4-BE49-F238E27FC236}">
                  <a16:creationId xmlns:a16="http://schemas.microsoft.com/office/drawing/2014/main" id="{1B42AE3C-EFCE-7123-50C5-4C210C53DC8C}"/>
                </a:ext>
              </a:extLst>
            </p:cNvPr>
            <p:cNvSpPr/>
            <p:nvPr/>
          </p:nvSpPr>
          <p:spPr>
            <a:xfrm>
              <a:off x="3453423" y="3227186"/>
              <a:ext cx="1546135" cy="1546134"/>
            </a:xfrm>
            <a:prstGeom prst="ellipse">
              <a:avLst/>
            </a:prstGeom>
            <a:noFill/>
            <a:ln w="31750">
              <a:solidFill>
                <a:srgbClr val="0079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aphicFrame>
          <p:nvGraphicFramePr>
            <p:cNvPr id="69" name="Chart 68">
              <a:extLst>
                <a:ext uri="{FF2B5EF4-FFF2-40B4-BE49-F238E27FC236}">
                  <a16:creationId xmlns:a16="http://schemas.microsoft.com/office/drawing/2014/main" id="{25ED6882-3673-0BEF-A77E-D736622E590C}"/>
                </a:ext>
              </a:extLst>
            </p:cNvPr>
            <p:cNvGraphicFramePr/>
            <p:nvPr/>
          </p:nvGraphicFramePr>
          <p:xfrm>
            <a:off x="3398319" y="3185886"/>
            <a:ext cx="1656344" cy="1628736"/>
          </p:xfrm>
          <a:graphic>
            <a:graphicData uri="http://schemas.openxmlformats.org/drawingml/2006/chart">
              <c:chart xmlns:c="http://schemas.openxmlformats.org/drawingml/2006/chart" xmlns:r="http://schemas.openxmlformats.org/officeDocument/2006/relationships" r:id="rId5"/>
            </a:graphicData>
          </a:graphic>
        </p:graphicFrame>
      </p:grpSp>
      <p:sp>
        <p:nvSpPr>
          <p:cNvPr id="70" name="TextBox 69">
            <a:extLst>
              <a:ext uri="{FF2B5EF4-FFF2-40B4-BE49-F238E27FC236}">
                <a16:creationId xmlns:a16="http://schemas.microsoft.com/office/drawing/2014/main" id="{27362A73-5E25-A0C7-E268-59920F2AA6D0}"/>
              </a:ext>
            </a:extLst>
          </p:cNvPr>
          <p:cNvSpPr txBox="1"/>
          <p:nvPr/>
        </p:nvSpPr>
        <p:spPr>
          <a:xfrm>
            <a:off x="1363323" y="2790348"/>
            <a:ext cx="1192417" cy="417052"/>
          </a:xfrm>
          <a:prstGeom prst="rect">
            <a:avLst/>
          </a:prstGeom>
          <a:noFill/>
        </p:spPr>
        <p:txBody>
          <a:bodyPr wrap="square" lIns="0" tIns="0" rIns="0" bIns="0" rtlCol="0" anchor="ctr">
            <a:noAutofit/>
          </a:bodyPr>
          <a:lstStyle/>
          <a:p>
            <a:pPr algn="r"/>
            <a:r>
              <a:rPr lang="en-US" sz="2700" dirty="0">
                <a:solidFill>
                  <a:srgbClr val="A1CD3A"/>
                </a:solidFill>
                <a:latin typeface="Lexend Light" pitchFamily="2" charset="77"/>
                <a:ea typeface="Verdana" panose="020B0604030504040204" pitchFamily="34" charset="0"/>
                <a:cs typeface="Verdana" panose="020B0604030504040204" pitchFamily="34" charset="0"/>
              </a:rPr>
              <a:t>##%</a:t>
            </a:r>
          </a:p>
        </p:txBody>
      </p:sp>
      <p:sp>
        <p:nvSpPr>
          <p:cNvPr id="71" name="Isosceles Triangle 70">
            <a:extLst>
              <a:ext uri="{FF2B5EF4-FFF2-40B4-BE49-F238E27FC236}">
                <a16:creationId xmlns:a16="http://schemas.microsoft.com/office/drawing/2014/main" id="{B3CAFFDE-8F79-F9E7-CF20-F8599FF76726}"/>
              </a:ext>
            </a:extLst>
          </p:cNvPr>
          <p:cNvSpPr/>
          <p:nvPr/>
        </p:nvSpPr>
        <p:spPr>
          <a:xfrm rot="16200000" flipH="1" flipV="1">
            <a:off x="2700219" y="2961149"/>
            <a:ext cx="129017" cy="111221"/>
          </a:xfrm>
          <a:prstGeom prst="triangle">
            <a:avLst/>
          </a:prstGeom>
          <a:solidFill>
            <a:srgbClr val="007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2" name="TextBox 71">
            <a:extLst>
              <a:ext uri="{FF2B5EF4-FFF2-40B4-BE49-F238E27FC236}">
                <a16:creationId xmlns:a16="http://schemas.microsoft.com/office/drawing/2014/main" id="{79663C5D-7AD0-821A-F01F-129D5B471BD6}"/>
              </a:ext>
            </a:extLst>
          </p:cNvPr>
          <p:cNvSpPr txBox="1"/>
          <p:nvPr/>
        </p:nvSpPr>
        <p:spPr>
          <a:xfrm>
            <a:off x="982865" y="3256464"/>
            <a:ext cx="1572875" cy="640622"/>
          </a:xfrm>
          <a:prstGeom prst="rect">
            <a:avLst/>
          </a:prstGeom>
          <a:noFill/>
        </p:spPr>
        <p:txBody>
          <a:bodyPr wrap="square" lIns="0" tIns="0" rIns="0" bIns="0" rtlCol="0">
            <a:noAutofit/>
          </a:bodyPr>
          <a:lstStyle/>
          <a:p>
            <a:pPr algn="r"/>
            <a:r>
              <a:rPr lang="en-US" sz="1800"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spTree>
    <p:extLst>
      <p:ext uri="{BB962C8B-B14F-4D97-AF65-F5344CB8AC3E}">
        <p14:creationId xmlns:p14="http://schemas.microsoft.com/office/powerpoint/2010/main" val="57944402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86395-7165-983F-BFB0-BA8450768DAF}"/>
            </a:ext>
          </a:extLst>
        </p:cNvPr>
        <p:cNvGrpSpPr/>
        <p:nvPr/>
      </p:nvGrpSpPr>
      <p:grpSpPr>
        <a:xfrm>
          <a:off x="0" y="0"/>
          <a:ext cx="0" cy="0"/>
          <a:chOff x="0" y="0"/>
          <a:chExt cx="0" cy="0"/>
        </a:xfrm>
      </p:grpSpPr>
      <p:sp>
        <p:nvSpPr>
          <p:cNvPr id="31" name="Rectangle 30">
            <a:extLst>
              <a:ext uri="{FF2B5EF4-FFF2-40B4-BE49-F238E27FC236}">
                <a16:creationId xmlns:a16="http://schemas.microsoft.com/office/drawing/2014/main" id="{233B4A94-43E1-4992-8304-9DE248C8C6BC}"/>
              </a:ext>
            </a:extLst>
          </p:cNvPr>
          <p:cNvSpPr/>
          <p:nvPr/>
        </p:nvSpPr>
        <p:spPr>
          <a:xfrm>
            <a:off x="1143" y="1"/>
            <a:ext cx="9141714" cy="185148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2" name="TextBox 31">
            <a:extLst>
              <a:ext uri="{FF2B5EF4-FFF2-40B4-BE49-F238E27FC236}">
                <a16:creationId xmlns:a16="http://schemas.microsoft.com/office/drawing/2014/main" id="{38F7BD84-6FDA-0853-03DB-B947D5C27571}"/>
              </a:ext>
            </a:extLst>
          </p:cNvPr>
          <p:cNvSpPr txBox="1"/>
          <p:nvPr/>
        </p:nvSpPr>
        <p:spPr>
          <a:xfrm>
            <a:off x="418099" y="306154"/>
            <a:ext cx="8293358" cy="1239173"/>
          </a:xfrm>
          <a:prstGeom prst="rect">
            <a:avLst/>
          </a:prstGeom>
        </p:spPr>
        <p:txBody>
          <a:bodyPr vert="horz" lIns="0" tIns="0" rIns="0" bIns="0" rtlCol="0" anchor="ctr">
            <a:noAutofit/>
          </a:bodyPr>
          <a:lstStyle>
            <a:defPPr>
              <a:defRPr lang="en-US"/>
            </a:defPPr>
            <a:lvl1pPr>
              <a:lnSpc>
                <a:spcPct val="100000"/>
              </a:lnSpc>
              <a:spcBef>
                <a:spcPct val="0"/>
              </a:spcBef>
              <a:buNone/>
              <a:defRPr sz="3600">
                <a:solidFill>
                  <a:schemeClr val="bg1"/>
                </a:solidFill>
                <a:ea typeface="+mj-lt"/>
                <a:cs typeface="+mj-lt"/>
              </a:defRPr>
            </a:lvl1pPr>
          </a:lstStyle>
          <a:p>
            <a:pPr algn="ctr"/>
            <a:r>
              <a:rPr lang="en-US" sz="2700" b="1" dirty="0">
                <a:latin typeface="Sprouts Forager" pitchFamily="2" charset="0"/>
              </a:rPr>
              <a:t>Enter your headline here</a:t>
            </a:r>
          </a:p>
        </p:txBody>
      </p:sp>
      <p:sp>
        <p:nvSpPr>
          <p:cNvPr id="61" name="TextBox 60">
            <a:extLst>
              <a:ext uri="{FF2B5EF4-FFF2-40B4-BE49-F238E27FC236}">
                <a16:creationId xmlns:a16="http://schemas.microsoft.com/office/drawing/2014/main" id="{3B6A2B4F-D44F-AB00-5738-C3559CA56B6D}"/>
              </a:ext>
            </a:extLst>
          </p:cNvPr>
          <p:cNvSpPr txBox="1"/>
          <p:nvPr/>
        </p:nvSpPr>
        <p:spPr>
          <a:xfrm>
            <a:off x="6599575" y="2790348"/>
            <a:ext cx="1115675" cy="417052"/>
          </a:xfrm>
          <a:prstGeom prst="rect">
            <a:avLst/>
          </a:prstGeom>
          <a:noFill/>
        </p:spPr>
        <p:txBody>
          <a:bodyPr wrap="square" lIns="0" tIns="0" rIns="0" bIns="0" rtlCol="0" anchor="ctr">
            <a:noAutofit/>
          </a:bodyPr>
          <a:lstStyle/>
          <a:p>
            <a:r>
              <a:rPr lang="en-US" sz="2700" dirty="0">
                <a:solidFill>
                  <a:srgbClr val="A1CD3A"/>
                </a:solidFill>
                <a:latin typeface="Lexend Light" pitchFamily="2" charset="77"/>
                <a:ea typeface="Verdana" panose="020B0604030504040204" pitchFamily="34" charset="0"/>
                <a:cs typeface="Verdana" panose="020B0604030504040204" pitchFamily="34" charset="0"/>
              </a:rPr>
              <a:t>##%</a:t>
            </a:r>
          </a:p>
        </p:txBody>
      </p:sp>
      <p:sp>
        <p:nvSpPr>
          <p:cNvPr id="62" name="TextBox 61">
            <a:extLst>
              <a:ext uri="{FF2B5EF4-FFF2-40B4-BE49-F238E27FC236}">
                <a16:creationId xmlns:a16="http://schemas.microsoft.com/office/drawing/2014/main" id="{82D867FA-B85A-A6C8-F23F-5C56E4D30570}"/>
              </a:ext>
            </a:extLst>
          </p:cNvPr>
          <p:cNvSpPr txBox="1"/>
          <p:nvPr/>
        </p:nvSpPr>
        <p:spPr>
          <a:xfrm>
            <a:off x="6599575" y="3270053"/>
            <a:ext cx="1572875" cy="640622"/>
          </a:xfrm>
          <a:prstGeom prst="rect">
            <a:avLst/>
          </a:prstGeom>
          <a:noFill/>
        </p:spPr>
        <p:txBody>
          <a:bodyPr wrap="square" lIns="0" tIns="0" rIns="0" bIns="0" rtlCol="0">
            <a:noAutofit/>
          </a:bodyPr>
          <a:lstStyle/>
          <a:p>
            <a:r>
              <a:rPr lang="en-US" sz="1800"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sp>
        <p:nvSpPr>
          <p:cNvPr id="63" name="Isosceles Triangle 62">
            <a:extLst>
              <a:ext uri="{FF2B5EF4-FFF2-40B4-BE49-F238E27FC236}">
                <a16:creationId xmlns:a16="http://schemas.microsoft.com/office/drawing/2014/main" id="{0E7E9EE2-D71D-9C53-436B-B547583813A3}"/>
              </a:ext>
            </a:extLst>
          </p:cNvPr>
          <p:cNvSpPr/>
          <p:nvPr/>
        </p:nvSpPr>
        <p:spPr>
          <a:xfrm rot="5400000" flipV="1">
            <a:off x="6327676" y="2983929"/>
            <a:ext cx="129017" cy="111221"/>
          </a:xfrm>
          <a:prstGeom prst="triangle">
            <a:avLst/>
          </a:prstGeom>
          <a:solidFill>
            <a:srgbClr val="007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64" name="Group 63">
            <a:extLst>
              <a:ext uri="{FF2B5EF4-FFF2-40B4-BE49-F238E27FC236}">
                <a16:creationId xmlns:a16="http://schemas.microsoft.com/office/drawing/2014/main" id="{EA78C12A-3980-CBEA-AF51-0676210D80E8}"/>
              </a:ext>
            </a:extLst>
          </p:cNvPr>
          <p:cNvGrpSpPr/>
          <p:nvPr/>
        </p:nvGrpSpPr>
        <p:grpSpPr>
          <a:xfrm>
            <a:off x="4998998" y="2420391"/>
            <a:ext cx="1242258" cy="1221552"/>
            <a:chOff x="7140965" y="3227188"/>
            <a:chExt cx="1656344" cy="1628736"/>
          </a:xfrm>
        </p:grpSpPr>
        <p:sp>
          <p:nvSpPr>
            <p:cNvPr id="65" name="Oval 64">
              <a:extLst>
                <a:ext uri="{FF2B5EF4-FFF2-40B4-BE49-F238E27FC236}">
                  <a16:creationId xmlns:a16="http://schemas.microsoft.com/office/drawing/2014/main" id="{4C68624E-4836-9A26-762D-E97AD88C82C9}"/>
                </a:ext>
              </a:extLst>
            </p:cNvPr>
            <p:cNvSpPr/>
            <p:nvPr/>
          </p:nvSpPr>
          <p:spPr>
            <a:xfrm>
              <a:off x="7196070" y="3268488"/>
              <a:ext cx="1546135" cy="1546134"/>
            </a:xfrm>
            <a:prstGeom prst="ellipse">
              <a:avLst/>
            </a:prstGeom>
            <a:noFill/>
            <a:ln w="31750">
              <a:solidFill>
                <a:srgbClr val="0079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aphicFrame>
          <p:nvGraphicFramePr>
            <p:cNvPr id="66" name="Chart 65">
              <a:extLst>
                <a:ext uri="{FF2B5EF4-FFF2-40B4-BE49-F238E27FC236}">
                  <a16:creationId xmlns:a16="http://schemas.microsoft.com/office/drawing/2014/main" id="{0BF78FD7-57FD-A8B9-992C-592C0AB38D91}"/>
                </a:ext>
              </a:extLst>
            </p:cNvPr>
            <p:cNvGraphicFramePr/>
            <p:nvPr/>
          </p:nvGraphicFramePr>
          <p:xfrm>
            <a:off x="7140965" y="3227188"/>
            <a:ext cx="1656344" cy="1628736"/>
          </p:xfrm>
          <a:graphic>
            <a:graphicData uri="http://schemas.openxmlformats.org/drawingml/2006/chart">
              <c:chart xmlns:c="http://schemas.openxmlformats.org/drawingml/2006/chart" xmlns:r="http://schemas.openxmlformats.org/officeDocument/2006/relationships" r:id="rId4"/>
            </a:graphicData>
          </a:graphic>
        </p:graphicFrame>
      </p:grpSp>
      <p:grpSp>
        <p:nvGrpSpPr>
          <p:cNvPr id="67" name="Group 66">
            <a:extLst>
              <a:ext uri="{FF2B5EF4-FFF2-40B4-BE49-F238E27FC236}">
                <a16:creationId xmlns:a16="http://schemas.microsoft.com/office/drawing/2014/main" id="{7144A550-5187-AC44-A57F-1C7351FB9D0D}"/>
              </a:ext>
            </a:extLst>
          </p:cNvPr>
          <p:cNvGrpSpPr/>
          <p:nvPr/>
        </p:nvGrpSpPr>
        <p:grpSpPr>
          <a:xfrm>
            <a:off x="2922171" y="2389415"/>
            <a:ext cx="1242258" cy="1221552"/>
            <a:chOff x="3398319" y="3185886"/>
            <a:chExt cx="1656344" cy="1628736"/>
          </a:xfrm>
        </p:grpSpPr>
        <p:sp>
          <p:nvSpPr>
            <p:cNvPr id="68" name="Oval 67">
              <a:extLst>
                <a:ext uri="{FF2B5EF4-FFF2-40B4-BE49-F238E27FC236}">
                  <a16:creationId xmlns:a16="http://schemas.microsoft.com/office/drawing/2014/main" id="{821319E8-9949-37AB-6FC1-EF42E37D0CC1}"/>
                </a:ext>
              </a:extLst>
            </p:cNvPr>
            <p:cNvSpPr/>
            <p:nvPr/>
          </p:nvSpPr>
          <p:spPr>
            <a:xfrm>
              <a:off x="3453423" y="3227186"/>
              <a:ext cx="1546135" cy="1546134"/>
            </a:xfrm>
            <a:prstGeom prst="ellipse">
              <a:avLst/>
            </a:prstGeom>
            <a:noFill/>
            <a:ln w="31750">
              <a:solidFill>
                <a:srgbClr val="0079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aphicFrame>
          <p:nvGraphicFramePr>
            <p:cNvPr id="69" name="Chart 68">
              <a:extLst>
                <a:ext uri="{FF2B5EF4-FFF2-40B4-BE49-F238E27FC236}">
                  <a16:creationId xmlns:a16="http://schemas.microsoft.com/office/drawing/2014/main" id="{7AEAE448-B36B-4366-FC80-F455B9CA9FC3}"/>
                </a:ext>
              </a:extLst>
            </p:cNvPr>
            <p:cNvGraphicFramePr/>
            <p:nvPr/>
          </p:nvGraphicFramePr>
          <p:xfrm>
            <a:off x="3398319" y="3185886"/>
            <a:ext cx="1656344" cy="1628736"/>
          </p:xfrm>
          <a:graphic>
            <a:graphicData uri="http://schemas.openxmlformats.org/drawingml/2006/chart">
              <c:chart xmlns:c="http://schemas.openxmlformats.org/drawingml/2006/chart" xmlns:r="http://schemas.openxmlformats.org/officeDocument/2006/relationships" r:id="rId5"/>
            </a:graphicData>
          </a:graphic>
        </p:graphicFrame>
      </p:grpSp>
      <p:sp>
        <p:nvSpPr>
          <p:cNvPr id="70" name="TextBox 69">
            <a:extLst>
              <a:ext uri="{FF2B5EF4-FFF2-40B4-BE49-F238E27FC236}">
                <a16:creationId xmlns:a16="http://schemas.microsoft.com/office/drawing/2014/main" id="{7A57AEC5-D4FC-D309-E14E-9DAF43441DB6}"/>
              </a:ext>
            </a:extLst>
          </p:cNvPr>
          <p:cNvSpPr txBox="1"/>
          <p:nvPr/>
        </p:nvSpPr>
        <p:spPr>
          <a:xfrm>
            <a:off x="1363323" y="2790348"/>
            <a:ext cx="1192417" cy="417052"/>
          </a:xfrm>
          <a:prstGeom prst="rect">
            <a:avLst/>
          </a:prstGeom>
          <a:noFill/>
        </p:spPr>
        <p:txBody>
          <a:bodyPr wrap="square" lIns="0" tIns="0" rIns="0" bIns="0" rtlCol="0" anchor="ctr">
            <a:noAutofit/>
          </a:bodyPr>
          <a:lstStyle/>
          <a:p>
            <a:pPr algn="r"/>
            <a:r>
              <a:rPr lang="en-US" sz="2700" dirty="0">
                <a:solidFill>
                  <a:srgbClr val="A1CD3A"/>
                </a:solidFill>
                <a:latin typeface="Lexend Light" pitchFamily="2" charset="77"/>
                <a:ea typeface="Verdana" panose="020B0604030504040204" pitchFamily="34" charset="0"/>
                <a:cs typeface="Verdana" panose="020B0604030504040204" pitchFamily="34" charset="0"/>
              </a:rPr>
              <a:t>##%</a:t>
            </a:r>
          </a:p>
        </p:txBody>
      </p:sp>
      <p:sp>
        <p:nvSpPr>
          <p:cNvPr id="71" name="Isosceles Triangle 70">
            <a:extLst>
              <a:ext uri="{FF2B5EF4-FFF2-40B4-BE49-F238E27FC236}">
                <a16:creationId xmlns:a16="http://schemas.microsoft.com/office/drawing/2014/main" id="{1AA44E1C-EA9E-1E2D-ACFA-6940EFCDD037}"/>
              </a:ext>
            </a:extLst>
          </p:cNvPr>
          <p:cNvSpPr/>
          <p:nvPr/>
        </p:nvSpPr>
        <p:spPr>
          <a:xfrm rot="16200000" flipH="1" flipV="1">
            <a:off x="2700219" y="2961149"/>
            <a:ext cx="129017" cy="111221"/>
          </a:xfrm>
          <a:prstGeom prst="triangle">
            <a:avLst/>
          </a:prstGeom>
          <a:solidFill>
            <a:srgbClr val="007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2" name="TextBox 71">
            <a:extLst>
              <a:ext uri="{FF2B5EF4-FFF2-40B4-BE49-F238E27FC236}">
                <a16:creationId xmlns:a16="http://schemas.microsoft.com/office/drawing/2014/main" id="{0DD478BD-564C-3047-DA18-678668A406C4}"/>
              </a:ext>
            </a:extLst>
          </p:cNvPr>
          <p:cNvSpPr txBox="1"/>
          <p:nvPr/>
        </p:nvSpPr>
        <p:spPr>
          <a:xfrm>
            <a:off x="982865" y="3256464"/>
            <a:ext cx="1572875" cy="640622"/>
          </a:xfrm>
          <a:prstGeom prst="rect">
            <a:avLst/>
          </a:prstGeom>
          <a:noFill/>
        </p:spPr>
        <p:txBody>
          <a:bodyPr wrap="square" lIns="0" tIns="0" rIns="0" bIns="0" rtlCol="0">
            <a:noAutofit/>
          </a:bodyPr>
          <a:lstStyle/>
          <a:p>
            <a:pPr algn="r"/>
            <a:r>
              <a:rPr lang="en-US" sz="1800"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spTree>
    <p:extLst>
      <p:ext uri="{BB962C8B-B14F-4D97-AF65-F5344CB8AC3E}">
        <p14:creationId xmlns:p14="http://schemas.microsoft.com/office/powerpoint/2010/main" val="425500760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4">
            <a:extLst>
              <a:ext uri="{FF2B5EF4-FFF2-40B4-BE49-F238E27FC236}">
                <a16:creationId xmlns:a16="http://schemas.microsoft.com/office/drawing/2014/main" id="{27F34903-A5A2-CAFF-9A23-4F2D36275891}"/>
              </a:ext>
            </a:extLst>
          </p:cNvPr>
          <p:cNvGraphicFramePr>
            <a:graphicFrameLocks noGrp="1"/>
          </p:cNvGraphicFramePr>
          <p:nvPr/>
        </p:nvGraphicFramePr>
        <p:xfrm>
          <a:off x="457200" y="1485898"/>
          <a:ext cx="8229599" cy="2857503"/>
        </p:xfrm>
        <a:graphic>
          <a:graphicData uri="http://schemas.openxmlformats.org/drawingml/2006/table">
            <a:tbl>
              <a:tblPr firstRow="1" bandRow="1">
                <a:tableStyleId>{2D5ABB26-0587-4C30-8999-92F81FD0307C}</a:tableStyleId>
              </a:tblPr>
              <a:tblGrid>
                <a:gridCol w="1390919">
                  <a:extLst>
                    <a:ext uri="{9D8B030D-6E8A-4147-A177-3AD203B41FA5}">
                      <a16:colId xmlns:a16="http://schemas.microsoft.com/office/drawing/2014/main" val="87578206"/>
                    </a:ext>
                  </a:extLst>
                </a:gridCol>
                <a:gridCol w="1139780">
                  <a:extLst>
                    <a:ext uri="{9D8B030D-6E8A-4147-A177-3AD203B41FA5}">
                      <a16:colId xmlns:a16="http://schemas.microsoft.com/office/drawing/2014/main" val="891294080"/>
                    </a:ext>
                  </a:extLst>
                </a:gridCol>
                <a:gridCol w="1139780">
                  <a:extLst>
                    <a:ext uri="{9D8B030D-6E8A-4147-A177-3AD203B41FA5}">
                      <a16:colId xmlns:a16="http://schemas.microsoft.com/office/drawing/2014/main" val="3244026537"/>
                    </a:ext>
                  </a:extLst>
                </a:gridCol>
                <a:gridCol w="1139780">
                  <a:extLst>
                    <a:ext uri="{9D8B030D-6E8A-4147-A177-3AD203B41FA5}">
                      <a16:colId xmlns:a16="http://schemas.microsoft.com/office/drawing/2014/main" val="1886195791"/>
                    </a:ext>
                  </a:extLst>
                </a:gridCol>
                <a:gridCol w="1139780">
                  <a:extLst>
                    <a:ext uri="{9D8B030D-6E8A-4147-A177-3AD203B41FA5}">
                      <a16:colId xmlns:a16="http://schemas.microsoft.com/office/drawing/2014/main" val="191997897"/>
                    </a:ext>
                  </a:extLst>
                </a:gridCol>
                <a:gridCol w="1139780">
                  <a:extLst>
                    <a:ext uri="{9D8B030D-6E8A-4147-A177-3AD203B41FA5}">
                      <a16:colId xmlns:a16="http://schemas.microsoft.com/office/drawing/2014/main" val="181048744"/>
                    </a:ext>
                  </a:extLst>
                </a:gridCol>
                <a:gridCol w="1139780">
                  <a:extLst>
                    <a:ext uri="{9D8B030D-6E8A-4147-A177-3AD203B41FA5}">
                      <a16:colId xmlns:a16="http://schemas.microsoft.com/office/drawing/2014/main" val="3158671313"/>
                    </a:ext>
                  </a:extLst>
                </a:gridCol>
              </a:tblGrid>
              <a:tr h="312541">
                <a:tc>
                  <a:txBody>
                    <a:bodyPr/>
                    <a:lstStyle/>
                    <a:p>
                      <a:pPr algn="r"/>
                      <a:r>
                        <a:rPr lang="en-US" sz="1500" b="0" i="0" dirty="0">
                          <a:solidFill>
                            <a:srgbClr val="969696"/>
                          </a:solidFill>
                          <a:latin typeface="Lexend Light" pitchFamily="2" charset="77"/>
                          <a:ea typeface="Verdana" panose="020B0604030504040204" pitchFamily="34" charset="0"/>
                          <a:cs typeface="Verdana" panose="020B0604030504040204" pitchFamily="34" charset="0"/>
                        </a:rPr>
                        <a:t>Year</a:t>
                      </a:r>
                    </a:p>
                  </a:txBody>
                  <a:tcPr marL="68580" marR="68580" marT="34290" marB="34290" anchor="b">
                    <a:lnR w="12700" cap="flat" cmpd="sng" algn="ctr">
                      <a:noFill/>
                      <a:prstDash val="solid"/>
                      <a:round/>
                      <a:headEnd type="none" w="med" len="med"/>
                      <a:tailEnd type="none" w="med" len="med"/>
                    </a:lnR>
                    <a:lnB w="12700" cap="flat" cmpd="sng" algn="ctr">
                      <a:solidFill>
                        <a:srgbClr val="B2B2B2"/>
                      </a:solidFill>
                      <a:prstDash val="solid"/>
                      <a:round/>
                      <a:headEnd type="none" w="med" len="med"/>
                      <a:tailEnd type="none" w="med" len="med"/>
                    </a:lnB>
                  </a:tcPr>
                </a:tc>
                <a:tc>
                  <a:txBody>
                    <a:bodyPr/>
                    <a:lstStyle/>
                    <a:p>
                      <a:pPr algn="ctr"/>
                      <a:r>
                        <a:rPr lang="en-US" sz="1400" b="0" i="0" dirty="0">
                          <a:solidFill>
                            <a:srgbClr val="1A4420"/>
                          </a:solidFill>
                          <a:latin typeface="Lexend Light" pitchFamily="2" charset="77"/>
                          <a:ea typeface="Verdana" panose="020B0604030504040204" pitchFamily="34" charset="0"/>
                          <a:cs typeface="Verdana" panose="020B0604030504040204" pitchFamily="34" charset="0"/>
                        </a:rPr>
                        <a:t>Month</a:t>
                      </a:r>
                    </a:p>
                  </a:txBody>
                  <a:tcPr marL="68580" marR="68580" marT="34290" marB="3429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rgbClr val="B2B2B2"/>
                      </a:solidFill>
                      <a:prstDash val="solid"/>
                      <a:round/>
                      <a:headEnd type="none" w="med" len="med"/>
                      <a:tailEnd type="none" w="med" len="med"/>
                    </a:lnB>
                  </a:tcPr>
                </a:tc>
                <a:tc>
                  <a:txBody>
                    <a:bodyPr/>
                    <a:lstStyle/>
                    <a:p>
                      <a:pPr algn="ctr"/>
                      <a:r>
                        <a:rPr kumimoji="0" lang="en-US" sz="1400" b="0" i="0" u="none" strike="noStrike" kern="1200" cap="none" spc="0" normalizeH="0" baseline="0" noProof="0" dirty="0">
                          <a:ln>
                            <a:noFill/>
                          </a:ln>
                          <a:solidFill>
                            <a:srgbClr val="000000"/>
                          </a:solidFill>
                          <a:effectLst/>
                          <a:uLnTx/>
                          <a:uFillTx/>
                          <a:latin typeface="Lexend Light" pitchFamily="2" charset="77"/>
                          <a:ea typeface="Verdana" panose="020B0604030504040204" pitchFamily="34" charset="0"/>
                          <a:cs typeface="Verdana" panose="020B0604030504040204" pitchFamily="34" charset="0"/>
                        </a:rPr>
                        <a:t>Month</a:t>
                      </a:r>
                      <a:endParaRPr lang="en-US" sz="1400" b="0" i="0" dirty="0">
                        <a:solidFill>
                          <a:srgbClr val="000000"/>
                        </a:solidFill>
                        <a:latin typeface="Lexend Light" pitchFamily="2" charset="77"/>
                        <a:ea typeface="Verdana" panose="020B0604030504040204" pitchFamily="34" charset="0"/>
                        <a:cs typeface="Verdana" panose="020B0604030504040204" pitchFamily="34" charset="0"/>
                      </a:endParaRPr>
                    </a:p>
                  </a:txBody>
                  <a:tcPr marL="68580" marR="68580" marT="34290" marB="3429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rgbClr val="B2B2B2"/>
                      </a:solidFill>
                      <a:prstDash val="solid"/>
                      <a:round/>
                      <a:headEnd type="none" w="med" len="med"/>
                      <a:tailEnd type="none" w="med" len="med"/>
                    </a:lnB>
                  </a:tcPr>
                </a:tc>
                <a:tc>
                  <a:txBody>
                    <a:bodyPr/>
                    <a:lstStyle/>
                    <a:p>
                      <a:pPr algn="ctr"/>
                      <a:r>
                        <a:rPr kumimoji="0" lang="en-US" sz="1400" b="0" i="0" u="none" strike="noStrike" kern="1200" cap="none" spc="0" normalizeH="0" baseline="0" noProof="0" dirty="0">
                          <a:ln>
                            <a:noFill/>
                          </a:ln>
                          <a:solidFill>
                            <a:srgbClr val="000000"/>
                          </a:solidFill>
                          <a:effectLst/>
                          <a:uLnTx/>
                          <a:uFillTx/>
                          <a:latin typeface="Lexend Light" pitchFamily="2" charset="77"/>
                          <a:ea typeface="Verdana" panose="020B0604030504040204" pitchFamily="34" charset="0"/>
                          <a:cs typeface="Verdana" panose="020B0604030504040204" pitchFamily="34" charset="0"/>
                        </a:rPr>
                        <a:t>Month</a:t>
                      </a:r>
                      <a:endParaRPr lang="en-US" sz="1400" b="0" i="0" dirty="0">
                        <a:solidFill>
                          <a:srgbClr val="000000"/>
                        </a:solidFill>
                        <a:latin typeface="Lexend Light" pitchFamily="2" charset="77"/>
                        <a:ea typeface="Verdana" panose="020B0604030504040204" pitchFamily="34" charset="0"/>
                        <a:cs typeface="Verdana" panose="020B0604030504040204" pitchFamily="34" charset="0"/>
                      </a:endParaRPr>
                    </a:p>
                  </a:txBody>
                  <a:tcPr marL="68580" marR="68580" marT="34290" marB="3429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rgbClr val="B2B2B2"/>
                      </a:solidFill>
                      <a:prstDash val="solid"/>
                      <a:round/>
                      <a:headEnd type="none" w="med" len="med"/>
                      <a:tailEnd type="none" w="med" len="med"/>
                    </a:lnB>
                  </a:tcPr>
                </a:tc>
                <a:tc>
                  <a:txBody>
                    <a:bodyPr/>
                    <a:lstStyle/>
                    <a:p>
                      <a:pPr algn="ctr"/>
                      <a:r>
                        <a:rPr kumimoji="0" lang="en-US" sz="1400" b="0" i="0" u="none" strike="noStrike" kern="1200" cap="none" spc="0" normalizeH="0" baseline="0" noProof="0" dirty="0">
                          <a:ln>
                            <a:noFill/>
                          </a:ln>
                          <a:solidFill>
                            <a:srgbClr val="000000"/>
                          </a:solidFill>
                          <a:effectLst/>
                          <a:uLnTx/>
                          <a:uFillTx/>
                          <a:latin typeface="Lexend Light" pitchFamily="2" charset="77"/>
                          <a:ea typeface="Verdana" panose="020B0604030504040204" pitchFamily="34" charset="0"/>
                          <a:cs typeface="Verdana" panose="020B0604030504040204" pitchFamily="34" charset="0"/>
                        </a:rPr>
                        <a:t>Month</a:t>
                      </a:r>
                      <a:endParaRPr lang="en-US" sz="1400" b="0" i="0" dirty="0">
                        <a:solidFill>
                          <a:srgbClr val="000000"/>
                        </a:solidFill>
                        <a:latin typeface="Lexend Light" pitchFamily="2" charset="77"/>
                        <a:ea typeface="Verdana" panose="020B0604030504040204" pitchFamily="34" charset="0"/>
                        <a:cs typeface="Verdana" panose="020B0604030504040204" pitchFamily="34" charset="0"/>
                      </a:endParaRPr>
                    </a:p>
                  </a:txBody>
                  <a:tcPr marL="68580" marR="68580" marT="34290" marB="3429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rgbClr val="B2B2B2"/>
                      </a:solidFill>
                      <a:prstDash val="solid"/>
                      <a:round/>
                      <a:headEnd type="none" w="med" len="med"/>
                      <a:tailEnd type="none" w="med" len="med"/>
                    </a:lnB>
                  </a:tcPr>
                </a:tc>
                <a:tc>
                  <a:txBody>
                    <a:bodyPr/>
                    <a:lstStyle/>
                    <a:p>
                      <a:pPr algn="ctr"/>
                      <a:r>
                        <a:rPr kumimoji="0" lang="en-US" sz="1400" b="0" i="0" u="none" strike="noStrike" kern="1200" cap="none" spc="0" normalizeH="0" baseline="0" noProof="0" dirty="0">
                          <a:ln>
                            <a:noFill/>
                          </a:ln>
                          <a:solidFill>
                            <a:srgbClr val="000000"/>
                          </a:solidFill>
                          <a:effectLst/>
                          <a:uLnTx/>
                          <a:uFillTx/>
                          <a:latin typeface="Lexend Light" pitchFamily="2" charset="77"/>
                          <a:ea typeface="Verdana" panose="020B0604030504040204" pitchFamily="34" charset="0"/>
                          <a:cs typeface="Verdana" panose="020B0604030504040204" pitchFamily="34" charset="0"/>
                        </a:rPr>
                        <a:t>Month</a:t>
                      </a:r>
                      <a:endParaRPr lang="en-US" sz="1400" b="0" i="0" dirty="0">
                        <a:solidFill>
                          <a:srgbClr val="000000"/>
                        </a:solidFill>
                        <a:latin typeface="Lexend Light" pitchFamily="2" charset="77"/>
                        <a:ea typeface="Verdana" panose="020B0604030504040204" pitchFamily="34" charset="0"/>
                        <a:cs typeface="Verdana" panose="020B0604030504040204" pitchFamily="34" charset="0"/>
                      </a:endParaRPr>
                    </a:p>
                  </a:txBody>
                  <a:tcPr marL="68580" marR="68580" marT="34290" marB="3429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rgbClr val="B2B2B2"/>
                      </a:solidFill>
                      <a:prstDash val="solid"/>
                      <a:round/>
                      <a:headEnd type="none" w="med" len="med"/>
                      <a:tailEnd type="none" w="med" len="med"/>
                    </a:lnB>
                  </a:tcPr>
                </a:tc>
                <a:tc>
                  <a:txBody>
                    <a:bodyPr/>
                    <a:lstStyle/>
                    <a:p>
                      <a:pPr algn="ctr"/>
                      <a:r>
                        <a:rPr kumimoji="0" lang="en-US" sz="1400" b="0" i="0" u="none" strike="noStrike" kern="1200" cap="none" spc="0" normalizeH="0" baseline="0" noProof="0" dirty="0">
                          <a:ln>
                            <a:noFill/>
                          </a:ln>
                          <a:solidFill>
                            <a:srgbClr val="000000"/>
                          </a:solidFill>
                          <a:effectLst/>
                          <a:uLnTx/>
                          <a:uFillTx/>
                          <a:latin typeface="Lexend Light" pitchFamily="2" charset="77"/>
                          <a:ea typeface="Verdana" panose="020B0604030504040204" pitchFamily="34" charset="0"/>
                          <a:cs typeface="Verdana" panose="020B0604030504040204" pitchFamily="34" charset="0"/>
                        </a:rPr>
                        <a:t>Month</a:t>
                      </a:r>
                      <a:endParaRPr lang="en-US" sz="1400" b="0" i="0" dirty="0">
                        <a:solidFill>
                          <a:srgbClr val="000000"/>
                        </a:solidFill>
                        <a:latin typeface="Lexend Light" pitchFamily="2" charset="77"/>
                        <a:ea typeface="Verdana" panose="020B0604030504040204" pitchFamily="34" charset="0"/>
                        <a:cs typeface="Verdana" panose="020B0604030504040204" pitchFamily="34" charset="0"/>
                      </a:endParaRPr>
                    </a:p>
                  </a:txBody>
                  <a:tcPr marL="68580" marR="68580" marT="34290" marB="34290" anchor="b">
                    <a:lnL w="12700" cap="flat" cmpd="sng" algn="ctr">
                      <a:noFill/>
                      <a:prstDash val="solid"/>
                      <a:round/>
                      <a:headEnd type="none" w="med" len="med"/>
                      <a:tailEnd type="none" w="med" len="med"/>
                    </a:lnL>
                    <a:lnB w="12700" cap="flat" cmpd="sng" algn="ctr">
                      <a:solidFill>
                        <a:srgbClr val="B2B2B2"/>
                      </a:solidFill>
                      <a:prstDash val="solid"/>
                      <a:round/>
                      <a:headEnd type="none" w="med" len="med"/>
                      <a:tailEnd type="none" w="med" len="med"/>
                    </a:lnB>
                  </a:tcPr>
                </a:tc>
                <a:extLst>
                  <a:ext uri="{0D108BD9-81ED-4DB2-BD59-A6C34878D82A}">
                    <a16:rowId xmlns:a16="http://schemas.microsoft.com/office/drawing/2014/main" val="2128786431"/>
                  </a:ext>
                </a:extLst>
              </a:tr>
              <a:tr h="2544962">
                <a:tc>
                  <a:txBody>
                    <a:bodyPr/>
                    <a:lstStyle/>
                    <a:p>
                      <a:endParaRPr lang="en-US" sz="1500">
                        <a:latin typeface="+mn-lt"/>
                        <a:cs typeface="Arial" panose="020B0604020202020204" pitchFamily="34" charset="0"/>
                      </a:endParaRPr>
                    </a:p>
                  </a:txBody>
                  <a:tcPr marL="68580" marR="68580" marT="34290" marB="34290">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500">
                        <a:latin typeface="+mn-lt"/>
                        <a:cs typeface="Arial" panose="020B0604020202020204" pitchFamily="34" charset="0"/>
                      </a:endParaRPr>
                    </a:p>
                  </a:txBody>
                  <a:tcPr marL="68580" marR="68580" marT="34290" marB="34290">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500">
                        <a:latin typeface="+mn-lt"/>
                        <a:cs typeface="Arial" panose="020B0604020202020204" pitchFamily="34" charset="0"/>
                      </a:endParaRPr>
                    </a:p>
                  </a:txBody>
                  <a:tcPr marL="68580" marR="68580" marT="34290" marB="34290">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500">
                        <a:latin typeface="+mn-lt"/>
                        <a:cs typeface="Arial" panose="020B0604020202020204" pitchFamily="34" charset="0"/>
                      </a:endParaRPr>
                    </a:p>
                  </a:txBody>
                  <a:tcPr marL="68580" marR="68580" marT="34290" marB="34290">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500">
                        <a:latin typeface="+mn-lt"/>
                        <a:cs typeface="Arial" panose="020B0604020202020204" pitchFamily="34" charset="0"/>
                      </a:endParaRPr>
                    </a:p>
                  </a:txBody>
                  <a:tcPr marL="68580" marR="68580" marT="34290" marB="34290">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500">
                        <a:latin typeface="+mn-lt"/>
                        <a:cs typeface="Arial" panose="020B0604020202020204" pitchFamily="34" charset="0"/>
                      </a:endParaRPr>
                    </a:p>
                  </a:txBody>
                  <a:tcPr marL="68580" marR="68580" marT="34290" marB="34290">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500" dirty="0">
                        <a:latin typeface="+mn-lt"/>
                        <a:cs typeface="Arial" panose="020B0604020202020204" pitchFamily="34" charset="0"/>
                      </a:endParaRPr>
                    </a:p>
                  </a:txBody>
                  <a:tcPr marL="68580" marR="68580" marT="34290" marB="34290">
                    <a:lnL w="12700" cap="flat" cmpd="sng" algn="ctr">
                      <a:solidFill>
                        <a:srgbClr val="B2B2B2"/>
                      </a:solidFill>
                      <a:prstDash val="solid"/>
                      <a:round/>
                      <a:headEnd type="none" w="med" len="med"/>
                      <a:tailEnd type="none" w="med" len="med"/>
                    </a:lnL>
                    <a:lnT w="12700" cap="flat" cmpd="sng" algn="ctr">
                      <a:solidFill>
                        <a:srgbClr val="B2B2B2"/>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391269612"/>
                  </a:ext>
                </a:extLst>
              </a:tr>
            </a:tbl>
          </a:graphicData>
        </a:graphic>
      </p:graphicFrame>
      <p:sp>
        <p:nvSpPr>
          <p:cNvPr id="14" name="Rectangle 13">
            <a:extLst>
              <a:ext uri="{FF2B5EF4-FFF2-40B4-BE49-F238E27FC236}">
                <a16:creationId xmlns:a16="http://schemas.microsoft.com/office/drawing/2014/main" id="{FFA7F6E3-770F-D191-8BE1-09EDD5BE2E03}"/>
              </a:ext>
            </a:extLst>
          </p:cNvPr>
          <p:cNvSpPr/>
          <p:nvPr/>
        </p:nvSpPr>
        <p:spPr>
          <a:xfrm>
            <a:off x="2182046" y="2171099"/>
            <a:ext cx="1304104" cy="342900"/>
          </a:xfrm>
          <a:prstGeom prst="rect">
            <a:avLst/>
          </a:prstGeom>
          <a:solidFill>
            <a:srgbClr val="A1CD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 name="Rectangle 15">
            <a:extLst>
              <a:ext uri="{FF2B5EF4-FFF2-40B4-BE49-F238E27FC236}">
                <a16:creationId xmlns:a16="http://schemas.microsoft.com/office/drawing/2014/main" id="{F4094945-818F-B60B-7FB3-DDB2C3DD6CF5}"/>
              </a:ext>
            </a:extLst>
          </p:cNvPr>
          <p:cNvSpPr/>
          <p:nvPr/>
        </p:nvSpPr>
        <p:spPr>
          <a:xfrm>
            <a:off x="3028950" y="2808515"/>
            <a:ext cx="2411186" cy="342900"/>
          </a:xfrm>
          <a:prstGeom prst="rect">
            <a:avLst/>
          </a:prstGeom>
          <a:solidFill>
            <a:srgbClr val="007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Lexend Light" pitchFamily="2" charset="77"/>
                <a:ea typeface="Verdana" panose="020B0604030504040204" pitchFamily="34" charset="0"/>
                <a:cs typeface="Verdana" panose="020B0604030504040204" pitchFamily="34" charset="0"/>
              </a:rPr>
              <a:t>Supporting info here</a:t>
            </a:r>
          </a:p>
        </p:txBody>
      </p:sp>
      <p:sp>
        <p:nvSpPr>
          <p:cNvPr id="18" name="Rectangle 17">
            <a:extLst>
              <a:ext uri="{FF2B5EF4-FFF2-40B4-BE49-F238E27FC236}">
                <a16:creationId xmlns:a16="http://schemas.microsoft.com/office/drawing/2014/main" id="{1926B663-6C2B-D03A-8024-94D7725A9D25}"/>
              </a:ext>
            </a:extLst>
          </p:cNvPr>
          <p:cNvSpPr/>
          <p:nvPr/>
        </p:nvSpPr>
        <p:spPr>
          <a:xfrm>
            <a:off x="5601683" y="2808515"/>
            <a:ext cx="2411186" cy="342900"/>
          </a:xfrm>
          <a:prstGeom prst="rect">
            <a:avLst/>
          </a:prstGeom>
          <a:solidFill>
            <a:srgbClr val="007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Lexend Light" pitchFamily="2" charset="77"/>
                <a:ea typeface="Verdana" panose="020B0604030504040204" pitchFamily="34" charset="0"/>
                <a:cs typeface="Verdana" panose="020B0604030504040204" pitchFamily="34" charset="0"/>
              </a:rPr>
              <a:t>Supporting info here</a:t>
            </a:r>
          </a:p>
        </p:txBody>
      </p:sp>
      <p:sp>
        <p:nvSpPr>
          <p:cNvPr id="20" name="Rectangle 19">
            <a:extLst>
              <a:ext uri="{FF2B5EF4-FFF2-40B4-BE49-F238E27FC236}">
                <a16:creationId xmlns:a16="http://schemas.microsoft.com/office/drawing/2014/main" id="{31DA7DE7-E544-73FC-BD80-ED5742209513}"/>
              </a:ext>
            </a:extLst>
          </p:cNvPr>
          <p:cNvSpPr/>
          <p:nvPr/>
        </p:nvSpPr>
        <p:spPr>
          <a:xfrm>
            <a:off x="2143125" y="3501947"/>
            <a:ext cx="6486525" cy="342900"/>
          </a:xfrm>
          <a:prstGeom prst="rect">
            <a:avLst/>
          </a:prstGeom>
          <a:solidFill>
            <a:srgbClr val="1A4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50" dirty="0">
                <a:latin typeface="Lexend Light" pitchFamily="2" charset="77"/>
                <a:ea typeface="Verdana" panose="020B0604030504040204" pitchFamily="34" charset="0"/>
                <a:cs typeface="Verdana" panose="020B0604030504040204" pitchFamily="34" charset="0"/>
              </a:rPr>
              <a:t>Supporting info here</a:t>
            </a:r>
          </a:p>
        </p:txBody>
      </p:sp>
      <p:sp>
        <p:nvSpPr>
          <p:cNvPr id="22" name="TextBox 21">
            <a:extLst>
              <a:ext uri="{FF2B5EF4-FFF2-40B4-BE49-F238E27FC236}">
                <a16:creationId xmlns:a16="http://schemas.microsoft.com/office/drawing/2014/main" id="{FFC542A6-6456-3B46-735D-AAF1E21DC1A8}"/>
              </a:ext>
            </a:extLst>
          </p:cNvPr>
          <p:cNvSpPr txBox="1"/>
          <p:nvPr/>
        </p:nvSpPr>
        <p:spPr>
          <a:xfrm>
            <a:off x="506183" y="2214404"/>
            <a:ext cx="1151165" cy="256290"/>
          </a:xfrm>
          <a:prstGeom prst="rect">
            <a:avLst/>
          </a:prstGeom>
          <a:noFill/>
        </p:spPr>
        <p:txBody>
          <a:bodyPr wrap="square" lIns="0" tIns="0" rIns="0" bIns="0" rtlCol="0" anchor="ctr">
            <a:noAutofit/>
          </a:bodyPr>
          <a:lstStyle/>
          <a:p>
            <a:r>
              <a:rPr lang="en-US" sz="1200" dirty="0">
                <a:latin typeface="Lexend Light" pitchFamily="2" charset="77"/>
                <a:ea typeface="Verdana" panose="020B0604030504040204" pitchFamily="34" charset="0"/>
                <a:cs typeface="Verdana" panose="020B0604030504040204" pitchFamily="34" charset="0"/>
              </a:rPr>
              <a:t>Supporting info here</a:t>
            </a:r>
          </a:p>
        </p:txBody>
      </p:sp>
      <p:sp>
        <p:nvSpPr>
          <p:cNvPr id="24" name="TextBox 23">
            <a:extLst>
              <a:ext uri="{FF2B5EF4-FFF2-40B4-BE49-F238E27FC236}">
                <a16:creationId xmlns:a16="http://schemas.microsoft.com/office/drawing/2014/main" id="{0A752F3A-6808-D770-3980-13F90CF8DBB1}"/>
              </a:ext>
            </a:extLst>
          </p:cNvPr>
          <p:cNvSpPr txBox="1"/>
          <p:nvPr/>
        </p:nvSpPr>
        <p:spPr>
          <a:xfrm>
            <a:off x="506184" y="2741279"/>
            <a:ext cx="1151164" cy="487611"/>
          </a:xfrm>
          <a:prstGeom prst="rect">
            <a:avLst/>
          </a:prstGeom>
          <a:noFill/>
        </p:spPr>
        <p:txBody>
          <a:bodyPr wrap="square" lIns="0" tIns="0" rIns="0" bIns="0" rtlCol="0" anchor="ctr">
            <a:noAutofit/>
          </a:bodyPr>
          <a:lstStyle/>
          <a:p>
            <a:r>
              <a:rPr lang="en-US" sz="1200" dirty="0">
                <a:latin typeface="Lexend Light" pitchFamily="2" charset="77"/>
                <a:ea typeface="Verdana" panose="020B0604030504040204" pitchFamily="34" charset="0"/>
                <a:cs typeface="Verdana" panose="020B0604030504040204" pitchFamily="34" charset="0"/>
              </a:rPr>
              <a:t>Supporting info here</a:t>
            </a:r>
          </a:p>
        </p:txBody>
      </p:sp>
      <p:sp>
        <p:nvSpPr>
          <p:cNvPr id="26" name="TextBox 25">
            <a:extLst>
              <a:ext uri="{FF2B5EF4-FFF2-40B4-BE49-F238E27FC236}">
                <a16:creationId xmlns:a16="http://schemas.microsoft.com/office/drawing/2014/main" id="{CD678D89-5366-1A7A-4CFD-AE52C8C096AE}"/>
              </a:ext>
            </a:extLst>
          </p:cNvPr>
          <p:cNvSpPr txBox="1"/>
          <p:nvPr/>
        </p:nvSpPr>
        <p:spPr>
          <a:xfrm>
            <a:off x="506184" y="3584949"/>
            <a:ext cx="1151164" cy="175488"/>
          </a:xfrm>
          <a:prstGeom prst="rect">
            <a:avLst/>
          </a:prstGeom>
          <a:noFill/>
        </p:spPr>
        <p:txBody>
          <a:bodyPr wrap="square" lIns="0" tIns="0" rIns="0" bIns="0" rtlCol="0" anchor="ctr">
            <a:noAutofit/>
          </a:bodyPr>
          <a:lstStyle/>
          <a:p>
            <a:r>
              <a:rPr lang="en-US" sz="1200" dirty="0">
                <a:latin typeface="Lexend Light" pitchFamily="2" charset="77"/>
                <a:ea typeface="Verdana" panose="020B0604030504040204" pitchFamily="34" charset="0"/>
                <a:cs typeface="Verdana" panose="020B0604030504040204" pitchFamily="34" charset="0"/>
              </a:rPr>
              <a:t>Supporting info here</a:t>
            </a:r>
          </a:p>
        </p:txBody>
      </p:sp>
      <p:sp>
        <p:nvSpPr>
          <p:cNvPr id="3" name="TextBox 2">
            <a:extLst>
              <a:ext uri="{FF2B5EF4-FFF2-40B4-BE49-F238E27FC236}">
                <a16:creationId xmlns:a16="http://schemas.microsoft.com/office/drawing/2014/main" id="{8B3A1DB4-F125-EAB2-DF20-C17138259E53}"/>
              </a:ext>
            </a:extLst>
          </p:cNvPr>
          <p:cNvSpPr txBox="1"/>
          <p:nvPr/>
        </p:nvSpPr>
        <p:spPr>
          <a:xfrm>
            <a:off x="457200" y="342901"/>
            <a:ext cx="7188118" cy="685799"/>
          </a:xfrm>
          <a:prstGeom prst="rect">
            <a:avLst/>
          </a:prstGeom>
        </p:spPr>
        <p:txBody>
          <a:bodyPr vert="horz" lIns="0" tIns="0" rIns="0" bIns="0" rtlCol="0" anchor="b">
            <a:noAutofit/>
          </a:bodyPr>
          <a:lstStyle>
            <a:defPPr>
              <a:defRPr lang="en-US"/>
            </a:defPPr>
            <a:lvl1pPr>
              <a:lnSpc>
                <a:spcPct val="100000"/>
              </a:lnSpc>
              <a:spcBef>
                <a:spcPct val="0"/>
              </a:spcBef>
              <a:buNone/>
              <a:defRPr sz="3600">
                <a:ea typeface="+mj-lt"/>
                <a:cs typeface="+mj-lt"/>
              </a:defRPr>
            </a:lvl1pPr>
          </a:lstStyle>
          <a:p>
            <a:r>
              <a:rPr lang="en-US" sz="2400" dirty="0">
                <a:solidFill>
                  <a:srgbClr val="1A4420"/>
                </a:solidFill>
                <a:latin typeface="Lexend Light" pitchFamily="2" charset="77"/>
                <a:ea typeface="Verdana" panose="020B0604030504040204" pitchFamily="34" charset="0"/>
                <a:cs typeface="Verdana" panose="020B0604030504040204" pitchFamily="34" charset="0"/>
              </a:rPr>
              <a:t>Enter your headline here</a:t>
            </a:r>
          </a:p>
        </p:txBody>
      </p:sp>
    </p:spTree>
    <p:extLst>
      <p:ext uri="{BB962C8B-B14F-4D97-AF65-F5344CB8AC3E}">
        <p14:creationId xmlns:p14="http://schemas.microsoft.com/office/powerpoint/2010/main" val="327500976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0DA35-0DB6-70B0-6DC1-9CBB0085AB5A}"/>
            </a:ext>
          </a:extLst>
        </p:cNvPr>
        <p:cNvGrpSpPr/>
        <p:nvPr/>
      </p:nvGrpSpPr>
      <p:grpSpPr>
        <a:xfrm>
          <a:off x="0" y="0"/>
          <a:ext cx="0" cy="0"/>
          <a:chOff x="0" y="0"/>
          <a:chExt cx="0" cy="0"/>
        </a:xfrm>
      </p:grpSpPr>
      <p:graphicFrame>
        <p:nvGraphicFramePr>
          <p:cNvPr id="12" name="Table 4">
            <a:extLst>
              <a:ext uri="{FF2B5EF4-FFF2-40B4-BE49-F238E27FC236}">
                <a16:creationId xmlns:a16="http://schemas.microsoft.com/office/drawing/2014/main" id="{6AFD546C-B7AA-31D7-3C54-FD01B06F8B4A}"/>
              </a:ext>
            </a:extLst>
          </p:cNvPr>
          <p:cNvGraphicFramePr>
            <a:graphicFrameLocks noGrp="1"/>
          </p:cNvGraphicFramePr>
          <p:nvPr/>
        </p:nvGraphicFramePr>
        <p:xfrm>
          <a:off x="457200" y="1485898"/>
          <a:ext cx="8229599" cy="2857503"/>
        </p:xfrm>
        <a:graphic>
          <a:graphicData uri="http://schemas.openxmlformats.org/drawingml/2006/table">
            <a:tbl>
              <a:tblPr firstRow="1" bandRow="1">
                <a:tableStyleId>{2D5ABB26-0587-4C30-8999-92F81FD0307C}</a:tableStyleId>
              </a:tblPr>
              <a:tblGrid>
                <a:gridCol w="1390919">
                  <a:extLst>
                    <a:ext uri="{9D8B030D-6E8A-4147-A177-3AD203B41FA5}">
                      <a16:colId xmlns:a16="http://schemas.microsoft.com/office/drawing/2014/main" val="87578206"/>
                    </a:ext>
                  </a:extLst>
                </a:gridCol>
                <a:gridCol w="1139780">
                  <a:extLst>
                    <a:ext uri="{9D8B030D-6E8A-4147-A177-3AD203B41FA5}">
                      <a16:colId xmlns:a16="http://schemas.microsoft.com/office/drawing/2014/main" val="891294080"/>
                    </a:ext>
                  </a:extLst>
                </a:gridCol>
                <a:gridCol w="1139780">
                  <a:extLst>
                    <a:ext uri="{9D8B030D-6E8A-4147-A177-3AD203B41FA5}">
                      <a16:colId xmlns:a16="http://schemas.microsoft.com/office/drawing/2014/main" val="3244026537"/>
                    </a:ext>
                  </a:extLst>
                </a:gridCol>
                <a:gridCol w="1139780">
                  <a:extLst>
                    <a:ext uri="{9D8B030D-6E8A-4147-A177-3AD203B41FA5}">
                      <a16:colId xmlns:a16="http://schemas.microsoft.com/office/drawing/2014/main" val="1886195791"/>
                    </a:ext>
                  </a:extLst>
                </a:gridCol>
                <a:gridCol w="1139780">
                  <a:extLst>
                    <a:ext uri="{9D8B030D-6E8A-4147-A177-3AD203B41FA5}">
                      <a16:colId xmlns:a16="http://schemas.microsoft.com/office/drawing/2014/main" val="191997897"/>
                    </a:ext>
                  </a:extLst>
                </a:gridCol>
                <a:gridCol w="1139780">
                  <a:extLst>
                    <a:ext uri="{9D8B030D-6E8A-4147-A177-3AD203B41FA5}">
                      <a16:colId xmlns:a16="http://schemas.microsoft.com/office/drawing/2014/main" val="181048744"/>
                    </a:ext>
                  </a:extLst>
                </a:gridCol>
                <a:gridCol w="1139780">
                  <a:extLst>
                    <a:ext uri="{9D8B030D-6E8A-4147-A177-3AD203B41FA5}">
                      <a16:colId xmlns:a16="http://schemas.microsoft.com/office/drawing/2014/main" val="3158671313"/>
                    </a:ext>
                  </a:extLst>
                </a:gridCol>
              </a:tblGrid>
              <a:tr h="312541">
                <a:tc>
                  <a:txBody>
                    <a:bodyPr/>
                    <a:lstStyle/>
                    <a:p>
                      <a:pPr algn="r"/>
                      <a:r>
                        <a:rPr lang="en-US" sz="1500" b="0" i="0" dirty="0">
                          <a:solidFill>
                            <a:srgbClr val="969696"/>
                          </a:solidFill>
                          <a:latin typeface="Lexend Light" pitchFamily="2" charset="77"/>
                          <a:ea typeface="Verdana" panose="020B0604030504040204" pitchFamily="34" charset="0"/>
                          <a:cs typeface="Verdana" panose="020B0604030504040204" pitchFamily="34" charset="0"/>
                        </a:rPr>
                        <a:t>Year</a:t>
                      </a:r>
                    </a:p>
                  </a:txBody>
                  <a:tcPr marL="68580" marR="68580" marT="34290" marB="34290" anchor="b">
                    <a:lnR w="12700" cap="flat" cmpd="sng" algn="ctr">
                      <a:noFill/>
                      <a:prstDash val="solid"/>
                      <a:round/>
                      <a:headEnd type="none" w="med" len="med"/>
                      <a:tailEnd type="none" w="med" len="med"/>
                    </a:lnR>
                    <a:lnB w="12700" cap="flat" cmpd="sng" algn="ctr">
                      <a:solidFill>
                        <a:srgbClr val="B2B2B2"/>
                      </a:solidFill>
                      <a:prstDash val="solid"/>
                      <a:round/>
                      <a:headEnd type="none" w="med" len="med"/>
                      <a:tailEnd type="none" w="med" len="med"/>
                    </a:lnB>
                  </a:tcPr>
                </a:tc>
                <a:tc>
                  <a:txBody>
                    <a:bodyPr/>
                    <a:lstStyle/>
                    <a:p>
                      <a:pPr algn="ctr"/>
                      <a:r>
                        <a:rPr lang="en-US" sz="1400" b="0" i="0" dirty="0">
                          <a:solidFill>
                            <a:srgbClr val="1A4420"/>
                          </a:solidFill>
                          <a:latin typeface="Lexend Light" pitchFamily="2" charset="77"/>
                          <a:ea typeface="Verdana" panose="020B0604030504040204" pitchFamily="34" charset="0"/>
                          <a:cs typeface="Verdana" panose="020B0604030504040204" pitchFamily="34" charset="0"/>
                        </a:rPr>
                        <a:t>Month</a:t>
                      </a:r>
                    </a:p>
                  </a:txBody>
                  <a:tcPr marL="68580" marR="68580" marT="34290" marB="3429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rgbClr val="B2B2B2"/>
                      </a:solidFill>
                      <a:prstDash val="solid"/>
                      <a:round/>
                      <a:headEnd type="none" w="med" len="med"/>
                      <a:tailEnd type="none" w="med" len="med"/>
                    </a:lnB>
                  </a:tcPr>
                </a:tc>
                <a:tc>
                  <a:txBody>
                    <a:bodyPr/>
                    <a:lstStyle/>
                    <a:p>
                      <a:pPr algn="ctr"/>
                      <a:r>
                        <a:rPr kumimoji="0" lang="en-US" sz="1400" b="0" i="0" u="none" strike="noStrike" kern="1200" cap="none" spc="0" normalizeH="0" baseline="0" noProof="0" dirty="0">
                          <a:ln>
                            <a:noFill/>
                          </a:ln>
                          <a:solidFill>
                            <a:srgbClr val="000000"/>
                          </a:solidFill>
                          <a:effectLst/>
                          <a:uLnTx/>
                          <a:uFillTx/>
                          <a:latin typeface="Lexend Light" pitchFamily="2" charset="77"/>
                          <a:ea typeface="Verdana" panose="020B0604030504040204" pitchFamily="34" charset="0"/>
                          <a:cs typeface="Verdana" panose="020B0604030504040204" pitchFamily="34" charset="0"/>
                        </a:rPr>
                        <a:t>Month</a:t>
                      </a:r>
                      <a:endParaRPr lang="en-US" sz="1400" b="0" i="0" dirty="0">
                        <a:solidFill>
                          <a:srgbClr val="000000"/>
                        </a:solidFill>
                        <a:latin typeface="Lexend Light" pitchFamily="2" charset="77"/>
                        <a:ea typeface="Verdana" panose="020B0604030504040204" pitchFamily="34" charset="0"/>
                        <a:cs typeface="Verdana" panose="020B0604030504040204" pitchFamily="34" charset="0"/>
                      </a:endParaRPr>
                    </a:p>
                  </a:txBody>
                  <a:tcPr marL="68580" marR="68580" marT="34290" marB="3429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rgbClr val="B2B2B2"/>
                      </a:solidFill>
                      <a:prstDash val="solid"/>
                      <a:round/>
                      <a:headEnd type="none" w="med" len="med"/>
                      <a:tailEnd type="none" w="med" len="med"/>
                    </a:lnB>
                  </a:tcPr>
                </a:tc>
                <a:tc>
                  <a:txBody>
                    <a:bodyPr/>
                    <a:lstStyle/>
                    <a:p>
                      <a:pPr algn="ctr"/>
                      <a:r>
                        <a:rPr kumimoji="0" lang="en-US" sz="1400" b="0" i="0" u="none" strike="noStrike" kern="1200" cap="none" spc="0" normalizeH="0" baseline="0" noProof="0" dirty="0">
                          <a:ln>
                            <a:noFill/>
                          </a:ln>
                          <a:solidFill>
                            <a:srgbClr val="000000"/>
                          </a:solidFill>
                          <a:effectLst/>
                          <a:uLnTx/>
                          <a:uFillTx/>
                          <a:latin typeface="Lexend Light" pitchFamily="2" charset="77"/>
                          <a:ea typeface="Verdana" panose="020B0604030504040204" pitchFamily="34" charset="0"/>
                          <a:cs typeface="Verdana" panose="020B0604030504040204" pitchFamily="34" charset="0"/>
                        </a:rPr>
                        <a:t>Month</a:t>
                      </a:r>
                      <a:endParaRPr lang="en-US" sz="1400" b="0" i="0" dirty="0">
                        <a:solidFill>
                          <a:srgbClr val="000000"/>
                        </a:solidFill>
                        <a:latin typeface="Lexend Light" pitchFamily="2" charset="77"/>
                        <a:ea typeface="Verdana" panose="020B0604030504040204" pitchFamily="34" charset="0"/>
                        <a:cs typeface="Verdana" panose="020B0604030504040204" pitchFamily="34" charset="0"/>
                      </a:endParaRPr>
                    </a:p>
                  </a:txBody>
                  <a:tcPr marL="68580" marR="68580" marT="34290" marB="3429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rgbClr val="B2B2B2"/>
                      </a:solidFill>
                      <a:prstDash val="solid"/>
                      <a:round/>
                      <a:headEnd type="none" w="med" len="med"/>
                      <a:tailEnd type="none" w="med" len="med"/>
                    </a:lnB>
                  </a:tcPr>
                </a:tc>
                <a:tc>
                  <a:txBody>
                    <a:bodyPr/>
                    <a:lstStyle/>
                    <a:p>
                      <a:pPr algn="ctr"/>
                      <a:r>
                        <a:rPr kumimoji="0" lang="en-US" sz="1400" b="0" i="0" u="none" strike="noStrike" kern="1200" cap="none" spc="0" normalizeH="0" baseline="0" noProof="0" dirty="0">
                          <a:ln>
                            <a:noFill/>
                          </a:ln>
                          <a:solidFill>
                            <a:srgbClr val="000000"/>
                          </a:solidFill>
                          <a:effectLst/>
                          <a:uLnTx/>
                          <a:uFillTx/>
                          <a:latin typeface="Lexend Light" pitchFamily="2" charset="77"/>
                          <a:ea typeface="Verdana" panose="020B0604030504040204" pitchFamily="34" charset="0"/>
                          <a:cs typeface="Verdana" panose="020B0604030504040204" pitchFamily="34" charset="0"/>
                        </a:rPr>
                        <a:t>Month</a:t>
                      </a:r>
                      <a:endParaRPr lang="en-US" sz="1400" b="0" i="0" dirty="0">
                        <a:solidFill>
                          <a:srgbClr val="000000"/>
                        </a:solidFill>
                        <a:latin typeface="Lexend Light" pitchFamily="2" charset="77"/>
                        <a:ea typeface="Verdana" panose="020B0604030504040204" pitchFamily="34" charset="0"/>
                        <a:cs typeface="Verdana" panose="020B0604030504040204" pitchFamily="34" charset="0"/>
                      </a:endParaRPr>
                    </a:p>
                  </a:txBody>
                  <a:tcPr marL="68580" marR="68580" marT="34290" marB="3429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rgbClr val="B2B2B2"/>
                      </a:solidFill>
                      <a:prstDash val="solid"/>
                      <a:round/>
                      <a:headEnd type="none" w="med" len="med"/>
                      <a:tailEnd type="none" w="med" len="med"/>
                    </a:lnB>
                  </a:tcPr>
                </a:tc>
                <a:tc>
                  <a:txBody>
                    <a:bodyPr/>
                    <a:lstStyle/>
                    <a:p>
                      <a:pPr algn="ctr"/>
                      <a:r>
                        <a:rPr kumimoji="0" lang="en-US" sz="1400" b="0" i="0" u="none" strike="noStrike" kern="1200" cap="none" spc="0" normalizeH="0" baseline="0" noProof="0" dirty="0">
                          <a:ln>
                            <a:noFill/>
                          </a:ln>
                          <a:solidFill>
                            <a:srgbClr val="000000"/>
                          </a:solidFill>
                          <a:effectLst/>
                          <a:uLnTx/>
                          <a:uFillTx/>
                          <a:latin typeface="Lexend Light" pitchFamily="2" charset="77"/>
                          <a:ea typeface="Verdana" panose="020B0604030504040204" pitchFamily="34" charset="0"/>
                          <a:cs typeface="Verdana" panose="020B0604030504040204" pitchFamily="34" charset="0"/>
                        </a:rPr>
                        <a:t>Month</a:t>
                      </a:r>
                      <a:endParaRPr lang="en-US" sz="1400" b="0" i="0" dirty="0">
                        <a:solidFill>
                          <a:srgbClr val="000000"/>
                        </a:solidFill>
                        <a:latin typeface="Lexend Light" pitchFamily="2" charset="77"/>
                        <a:ea typeface="Verdana" panose="020B0604030504040204" pitchFamily="34" charset="0"/>
                        <a:cs typeface="Verdana" panose="020B0604030504040204" pitchFamily="34" charset="0"/>
                      </a:endParaRPr>
                    </a:p>
                  </a:txBody>
                  <a:tcPr marL="68580" marR="68580" marT="34290" marB="3429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rgbClr val="B2B2B2"/>
                      </a:solidFill>
                      <a:prstDash val="solid"/>
                      <a:round/>
                      <a:headEnd type="none" w="med" len="med"/>
                      <a:tailEnd type="none" w="med" len="med"/>
                    </a:lnB>
                  </a:tcPr>
                </a:tc>
                <a:tc>
                  <a:txBody>
                    <a:bodyPr/>
                    <a:lstStyle/>
                    <a:p>
                      <a:pPr algn="ctr"/>
                      <a:r>
                        <a:rPr kumimoji="0" lang="en-US" sz="1400" b="0" i="0" u="none" strike="noStrike" kern="1200" cap="none" spc="0" normalizeH="0" baseline="0" noProof="0" dirty="0">
                          <a:ln>
                            <a:noFill/>
                          </a:ln>
                          <a:solidFill>
                            <a:srgbClr val="000000"/>
                          </a:solidFill>
                          <a:effectLst/>
                          <a:uLnTx/>
                          <a:uFillTx/>
                          <a:latin typeface="Lexend Light" pitchFamily="2" charset="77"/>
                          <a:ea typeface="Verdana" panose="020B0604030504040204" pitchFamily="34" charset="0"/>
                          <a:cs typeface="Verdana" panose="020B0604030504040204" pitchFamily="34" charset="0"/>
                        </a:rPr>
                        <a:t>Month</a:t>
                      </a:r>
                      <a:endParaRPr lang="en-US" sz="1400" b="0" i="0" dirty="0">
                        <a:solidFill>
                          <a:srgbClr val="000000"/>
                        </a:solidFill>
                        <a:latin typeface="Lexend Light" pitchFamily="2" charset="77"/>
                        <a:ea typeface="Verdana" panose="020B0604030504040204" pitchFamily="34" charset="0"/>
                        <a:cs typeface="Verdana" panose="020B0604030504040204" pitchFamily="34" charset="0"/>
                      </a:endParaRPr>
                    </a:p>
                  </a:txBody>
                  <a:tcPr marL="68580" marR="68580" marT="34290" marB="34290" anchor="b">
                    <a:lnL w="12700" cap="flat" cmpd="sng" algn="ctr">
                      <a:noFill/>
                      <a:prstDash val="solid"/>
                      <a:round/>
                      <a:headEnd type="none" w="med" len="med"/>
                      <a:tailEnd type="none" w="med" len="med"/>
                    </a:lnL>
                    <a:lnB w="12700" cap="flat" cmpd="sng" algn="ctr">
                      <a:solidFill>
                        <a:srgbClr val="B2B2B2"/>
                      </a:solidFill>
                      <a:prstDash val="solid"/>
                      <a:round/>
                      <a:headEnd type="none" w="med" len="med"/>
                      <a:tailEnd type="none" w="med" len="med"/>
                    </a:lnB>
                  </a:tcPr>
                </a:tc>
                <a:extLst>
                  <a:ext uri="{0D108BD9-81ED-4DB2-BD59-A6C34878D82A}">
                    <a16:rowId xmlns:a16="http://schemas.microsoft.com/office/drawing/2014/main" val="2128786431"/>
                  </a:ext>
                </a:extLst>
              </a:tr>
              <a:tr h="2544962">
                <a:tc>
                  <a:txBody>
                    <a:bodyPr/>
                    <a:lstStyle/>
                    <a:p>
                      <a:endParaRPr lang="en-US" sz="1500">
                        <a:latin typeface="+mn-lt"/>
                        <a:cs typeface="Arial" panose="020B0604020202020204" pitchFamily="34" charset="0"/>
                      </a:endParaRPr>
                    </a:p>
                  </a:txBody>
                  <a:tcPr marL="68580" marR="68580" marT="34290" marB="34290">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500">
                        <a:latin typeface="+mn-lt"/>
                        <a:cs typeface="Arial" panose="020B0604020202020204" pitchFamily="34" charset="0"/>
                      </a:endParaRPr>
                    </a:p>
                  </a:txBody>
                  <a:tcPr marL="68580" marR="68580" marT="34290" marB="34290">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500">
                        <a:latin typeface="+mn-lt"/>
                        <a:cs typeface="Arial" panose="020B0604020202020204" pitchFamily="34" charset="0"/>
                      </a:endParaRPr>
                    </a:p>
                  </a:txBody>
                  <a:tcPr marL="68580" marR="68580" marT="34290" marB="34290">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500">
                        <a:latin typeface="+mn-lt"/>
                        <a:cs typeface="Arial" panose="020B0604020202020204" pitchFamily="34" charset="0"/>
                      </a:endParaRPr>
                    </a:p>
                  </a:txBody>
                  <a:tcPr marL="68580" marR="68580" marT="34290" marB="34290">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500">
                        <a:latin typeface="+mn-lt"/>
                        <a:cs typeface="Arial" panose="020B0604020202020204" pitchFamily="34" charset="0"/>
                      </a:endParaRPr>
                    </a:p>
                  </a:txBody>
                  <a:tcPr marL="68580" marR="68580" marT="34290" marB="34290">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500">
                        <a:latin typeface="+mn-lt"/>
                        <a:cs typeface="Arial" panose="020B0604020202020204" pitchFamily="34" charset="0"/>
                      </a:endParaRPr>
                    </a:p>
                  </a:txBody>
                  <a:tcPr marL="68580" marR="68580" marT="34290" marB="34290">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500" dirty="0">
                        <a:latin typeface="+mn-lt"/>
                        <a:cs typeface="Arial" panose="020B0604020202020204" pitchFamily="34" charset="0"/>
                      </a:endParaRPr>
                    </a:p>
                  </a:txBody>
                  <a:tcPr marL="68580" marR="68580" marT="34290" marB="34290">
                    <a:lnL w="12700" cap="flat" cmpd="sng" algn="ctr">
                      <a:solidFill>
                        <a:srgbClr val="B2B2B2"/>
                      </a:solidFill>
                      <a:prstDash val="solid"/>
                      <a:round/>
                      <a:headEnd type="none" w="med" len="med"/>
                      <a:tailEnd type="none" w="med" len="med"/>
                    </a:lnL>
                    <a:lnT w="12700" cap="flat" cmpd="sng" algn="ctr">
                      <a:solidFill>
                        <a:srgbClr val="B2B2B2"/>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391269612"/>
                  </a:ext>
                </a:extLst>
              </a:tr>
            </a:tbl>
          </a:graphicData>
        </a:graphic>
      </p:graphicFrame>
      <p:sp>
        <p:nvSpPr>
          <p:cNvPr id="14" name="Rectangle 13">
            <a:extLst>
              <a:ext uri="{FF2B5EF4-FFF2-40B4-BE49-F238E27FC236}">
                <a16:creationId xmlns:a16="http://schemas.microsoft.com/office/drawing/2014/main" id="{B8503BF5-365E-E7AF-3ED4-45934BC59D2E}"/>
              </a:ext>
            </a:extLst>
          </p:cNvPr>
          <p:cNvSpPr/>
          <p:nvPr/>
        </p:nvSpPr>
        <p:spPr>
          <a:xfrm>
            <a:off x="2182046" y="2171099"/>
            <a:ext cx="1304104" cy="342900"/>
          </a:xfrm>
          <a:prstGeom prst="rect">
            <a:avLst/>
          </a:prstGeom>
          <a:solidFill>
            <a:srgbClr val="A1CD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 name="Rectangle 15">
            <a:extLst>
              <a:ext uri="{FF2B5EF4-FFF2-40B4-BE49-F238E27FC236}">
                <a16:creationId xmlns:a16="http://schemas.microsoft.com/office/drawing/2014/main" id="{7F89EF6C-EFCC-313F-8073-E85937AB7391}"/>
              </a:ext>
            </a:extLst>
          </p:cNvPr>
          <p:cNvSpPr/>
          <p:nvPr/>
        </p:nvSpPr>
        <p:spPr>
          <a:xfrm>
            <a:off x="3028950" y="2808515"/>
            <a:ext cx="2411186" cy="342900"/>
          </a:xfrm>
          <a:prstGeom prst="rect">
            <a:avLst/>
          </a:prstGeom>
          <a:solidFill>
            <a:srgbClr val="007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Lexend Light" pitchFamily="2" charset="77"/>
                <a:ea typeface="Verdana" panose="020B0604030504040204" pitchFamily="34" charset="0"/>
                <a:cs typeface="Verdana" panose="020B0604030504040204" pitchFamily="34" charset="0"/>
              </a:rPr>
              <a:t>Supporting info here</a:t>
            </a:r>
          </a:p>
        </p:txBody>
      </p:sp>
      <p:sp>
        <p:nvSpPr>
          <p:cNvPr id="18" name="Rectangle 17">
            <a:extLst>
              <a:ext uri="{FF2B5EF4-FFF2-40B4-BE49-F238E27FC236}">
                <a16:creationId xmlns:a16="http://schemas.microsoft.com/office/drawing/2014/main" id="{74502A09-291A-5019-FB95-113B0944ED9B}"/>
              </a:ext>
            </a:extLst>
          </p:cNvPr>
          <p:cNvSpPr/>
          <p:nvPr/>
        </p:nvSpPr>
        <p:spPr>
          <a:xfrm>
            <a:off x="5601683" y="2808515"/>
            <a:ext cx="2411186" cy="342900"/>
          </a:xfrm>
          <a:prstGeom prst="rect">
            <a:avLst/>
          </a:prstGeom>
          <a:solidFill>
            <a:srgbClr val="007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Lexend Light" pitchFamily="2" charset="77"/>
                <a:ea typeface="Verdana" panose="020B0604030504040204" pitchFamily="34" charset="0"/>
                <a:cs typeface="Verdana" panose="020B0604030504040204" pitchFamily="34" charset="0"/>
              </a:rPr>
              <a:t>Supporting info here</a:t>
            </a:r>
          </a:p>
        </p:txBody>
      </p:sp>
      <p:sp>
        <p:nvSpPr>
          <p:cNvPr id="20" name="Rectangle 19">
            <a:extLst>
              <a:ext uri="{FF2B5EF4-FFF2-40B4-BE49-F238E27FC236}">
                <a16:creationId xmlns:a16="http://schemas.microsoft.com/office/drawing/2014/main" id="{E96B9BC7-9D6C-B558-E96A-D144F89606ED}"/>
              </a:ext>
            </a:extLst>
          </p:cNvPr>
          <p:cNvSpPr/>
          <p:nvPr/>
        </p:nvSpPr>
        <p:spPr>
          <a:xfrm>
            <a:off x="2143125" y="3501947"/>
            <a:ext cx="6486525" cy="342900"/>
          </a:xfrm>
          <a:prstGeom prst="rect">
            <a:avLst/>
          </a:prstGeom>
          <a:solidFill>
            <a:srgbClr val="1A4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50" dirty="0">
                <a:latin typeface="Lexend Light" pitchFamily="2" charset="77"/>
                <a:ea typeface="Verdana" panose="020B0604030504040204" pitchFamily="34" charset="0"/>
                <a:cs typeface="Verdana" panose="020B0604030504040204" pitchFamily="34" charset="0"/>
              </a:rPr>
              <a:t>Supporting info here</a:t>
            </a:r>
          </a:p>
        </p:txBody>
      </p:sp>
      <p:sp>
        <p:nvSpPr>
          <p:cNvPr id="22" name="TextBox 21">
            <a:extLst>
              <a:ext uri="{FF2B5EF4-FFF2-40B4-BE49-F238E27FC236}">
                <a16:creationId xmlns:a16="http://schemas.microsoft.com/office/drawing/2014/main" id="{58C877C2-CA09-F0FC-5C12-A4AA13FD09AA}"/>
              </a:ext>
            </a:extLst>
          </p:cNvPr>
          <p:cNvSpPr txBox="1"/>
          <p:nvPr/>
        </p:nvSpPr>
        <p:spPr>
          <a:xfrm>
            <a:off x="506183" y="2214404"/>
            <a:ext cx="1151165" cy="256290"/>
          </a:xfrm>
          <a:prstGeom prst="rect">
            <a:avLst/>
          </a:prstGeom>
          <a:noFill/>
        </p:spPr>
        <p:txBody>
          <a:bodyPr wrap="square" lIns="0" tIns="0" rIns="0" bIns="0" rtlCol="0" anchor="ctr">
            <a:noAutofit/>
          </a:bodyPr>
          <a:lstStyle/>
          <a:p>
            <a:r>
              <a:rPr lang="en-US" sz="1200" dirty="0">
                <a:latin typeface="Lexend Light" pitchFamily="2" charset="77"/>
                <a:ea typeface="Verdana" panose="020B0604030504040204" pitchFamily="34" charset="0"/>
                <a:cs typeface="Verdana" panose="020B0604030504040204" pitchFamily="34" charset="0"/>
              </a:rPr>
              <a:t>Supporting info here</a:t>
            </a:r>
          </a:p>
        </p:txBody>
      </p:sp>
      <p:sp>
        <p:nvSpPr>
          <p:cNvPr id="24" name="TextBox 23">
            <a:extLst>
              <a:ext uri="{FF2B5EF4-FFF2-40B4-BE49-F238E27FC236}">
                <a16:creationId xmlns:a16="http://schemas.microsoft.com/office/drawing/2014/main" id="{CC114EE5-0F75-FF3F-7B20-A7E12DCACAEE}"/>
              </a:ext>
            </a:extLst>
          </p:cNvPr>
          <p:cNvSpPr txBox="1"/>
          <p:nvPr/>
        </p:nvSpPr>
        <p:spPr>
          <a:xfrm>
            <a:off x="506184" y="2741279"/>
            <a:ext cx="1151164" cy="487611"/>
          </a:xfrm>
          <a:prstGeom prst="rect">
            <a:avLst/>
          </a:prstGeom>
          <a:noFill/>
        </p:spPr>
        <p:txBody>
          <a:bodyPr wrap="square" lIns="0" tIns="0" rIns="0" bIns="0" rtlCol="0" anchor="ctr">
            <a:noAutofit/>
          </a:bodyPr>
          <a:lstStyle/>
          <a:p>
            <a:r>
              <a:rPr lang="en-US" sz="1200" dirty="0">
                <a:latin typeface="Lexend Light" pitchFamily="2" charset="77"/>
                <a:ea typeface="Verdana" panose="020B0604030504040204" pitchFamily="34" charset="0"/>
                <a:cs typeface="Verdana" panose="020B0604030504040204" pitchFamily="34" charset="0"/>
              </a:rPr>
              <a:t>Supporting info here</a:t>
            </a:r>
          </a:p>
        </p:txBody>
      </p:sp>
      <p:sp>
        <p:nvSpPr>
          <p:cNvPr id="26" name="TextBox 25">
            <a:extLst>
              <a:ext uri="{FF2B5EF4-FFF2-40B4-BE49-F238E27FC236}">
                <a16:creationId xmlns:a16="http://schemas.microsoft.com/office/drawing/2014/main" id="{198A5A9C-790A-1F67-219A-760EC73CF9FC}"/>
              </a:ext>
            </a:extLst>
          </p:cNvPr>
          <p:cNvSpPr txBox="1"/>
          <p:nvPr/>
        </p:nvSpPr>
        <p:spPr>
          <a:xfrm>
            <a:off x="506184" y="3584949"/>
            <a:ext cx="1151164" cy="175488"/>
          </a:xfrm>
          <a:prstGeom prst="rect">
            <a:avLst/>
          </a:prstGeom>
          <a:noFill/>
        </p:spPr>
        <p:txBody>
          <a:bodyPr wrap="square" lIns="0" tIns="0" rIns="0" bIns="0" rtlCol="0" anchor="ctr">
            <a:noAutofit/>
          </a:bodyPr>
          <a:lstStyle/>
          <a:p>
            <a:r>
              <a:rPr lang="en-US" sz="1200" dirty="0">
                <a:latin typeface="Lexend Light" pitchFamily="2" charset="77"/>
                <a:ea typeface="Verdana" panose="020B0604030504040204" pitchFamily="34" charset="0"/>
                <a:cs typeface="Verdana" panose="020B0604030504040204" pitchFamily="34" charset="0"/>
              </a:rPr>
              <a:t>Supporting info here</a:t>
            </a:r>
          </a:p>
        </p:txBody>
      </p:sp>
      <p:sp>
        <p:nvSpPr>
          <p:cNvPr id="3" name="TextBox 2">
            <a:extLst>
              <a:ext uri="{FF2B5EF4-FFF2-40B4-BE49-F238E27FC236}">
                <a16:creationId xmlns:a16="http://schemas.microsoft.com/office/drawing/2014/main" id="{C1EF2503-5C35-570B-4E33-195AB019C688}"/>
              </a:ext>
            </a:extLst>
          </p:cNvPr>
          <p:cNvSpPr txBox="1"/>
          <p:nvPr/>
        </p:nvSpPr>
        <p:spPr>
          <a:xfrm>
            <a:off x="457200" y="342901"/>
            <a:ext cx="7188118" cy="685799"/>
          </a:xfrm>
          <a:prstGeom prst="rect">
            <a:avLst/>
          </a:prstGeom>
        </p:spPr>
        <p:txBody>
          <a:bodyPr vert="horz" lIns="0" tIns="0" rIns="0" bIns="0" rtlCol="0" anchor="b">
            <a:noAutofit/>
          </a:bodyPr>
          <a:lstStyle>
            <a:defPPr>
              <a:defRPr lang="en-US"/>
            </a:defPPr>
            <a:lvl1pPr>
              <a:lnSpc>
                <a:spcPct val="100000"/>
              </a:lnSpc>
              <a:spcBef>
                <a:spcPct val="0"/>
              </a:spcBef>
              <a:buNone/>
              <a:defRPr sz="3600">
                <a:ea typeface="+mj-lt"/>
                <a:cs typeface="+mj-lt"/>
              </a:defRPr>
            </a:lvl1pPr>
          </a:lstStyle>
          <a:p>
            <a:r>
              <a:rPr lang="en-US" sz="2700" dirty="0">
                <a:solidFill>
                  <a:srgbClr val="1A4420"/>
                </a:solidFill>
                <a:latin typeface="Sprouts Forager" pitchFamily="2" charset="0"/>
                <a:ea typeface="Verdana" panose="020B0604030504040204" pitchFamily="34" charset="0"/>
                <a:cs typeface="Verdana" panose="020B0604030504040204" pitchFamily="34" charset="0"/>
              </a:rPr>
              <a:t>Enter your headline here</a:t>
            </a:r>
          </a:p>
        </p:txBody>
      </p:sp>
    </p:spTree>
    <p:extLst>
      <p:ext uri="{BB962C8B-B14F-4D97-AF65-F5344CB8AC3E}">
        <p14:creationId xmlns:p14="http://schemas.microsoft.com/office/powerpoint/2010/main" val="66623733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42820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E531D-3860-71B3-7EDE-2A94B4E6A8B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1FA48CE-7199-6E92-0543-60930CBCC70E}"/>
              </a:ext>
            </a:extLst>
          </p:cNvPr>
          <p:cNvSpPr>
            <a:spLocks noGrp="1"/>
          </p:cNvSpPr>
          <p:nvPr>
            <p:ph idx="1"/>
          </p:nvPr>
        </p:nvSpPr>
        <p:spPr/>
        <p:txBody>
          <a:bodyPr/>
          <a:lstStyle/>
          <a:p>
            <a:endParaRPr lang="en-US"/>
          </a:p>
        </p:txBody>
      </p:sp>
      <p:sp>
        <p:nvSpPr>
          <p:cNvPr id="4" name="Content Placeholder 3">
            <a:extLst>
              <a:ext uri="{FF2B5EF4-FFF2-40B4-BE49-F238E27FC236}">
                <a16:creationId xmlns:a16="http://schemas.microsoft.com/office/drawing/2014/main" id="{87699F35-8EC0-A61B-4C84-EDCF8FB8824F}"/>
              </a:ext>
            </a:extLst>
          </p:cNvPr>
          <p:cNvSpPr>
            <a:spLocks noGrp="1"/>
          </p:cNvSpPr>
          <p:nvPr>
            <p:ph idx="10"/>
          </p:nvPr>
        </p:nvSpPr>
        <p:spPr/>
        <p:txBody>
          <a:bodyPr/>
          <a:lstStyle/>
          <a:p>
            <a:endParaRPr lang="en-US"/>
          </a:p>
        </p:txBody>
      </p:sp>
    </p:spTree>
    <p:extLst>
      <p:ext uri="{BB962C8B-B14F-4D97-AF65-F5344CB8AC3E}">
        <p14:creationId xmlns:p14="http://schemas.microsoft.com/office/powerpoint/2010/main" val="4172835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282D4-2FAB-4AD6-4FF9-A3716DCFC45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5E745AA-D578-9693-CEA4-81D686D32454}"/>
              </a:ext>
            </a:extLst>
          </p:cNvPr>
          <p:cNvSpPr>
            <a:spLocks noGrp="1"/>
          </p:cNvSpPr>
          <p:nvPr>
            <p:ph idx="1"/>
          </p:nvPr>
        </p:nvSpPr>
        <p:spPr/>
        <p:txBody>
          <a:bodyPr/>
          <a:lstStyle/>
          <a:p>
            <a:endParaRPr lang="en-US"/>
          </a:p>
        </p:txBody>
      </p:sp>
      <p:sp>
        <p:nvSpPr>
          <p:cNvPr id="4" name="Content Placeholder 3">
            <a:extLst>
              <a:ext uri="{FF2B5EF4-FFF2-40B4-BE49-F238E27FC236}">
                <a16:creationId xmlns:a16="http://schemas.microsoft.com/office/drawing/2014/main" id="{BCA33D97-901A-E619-9B06-FA80BF8D3EB1}"/>
              </a:ext>
            </a:extLst>
          </p:cNvPr>
          <p:cNvSpPr>
            <a:spLocks noGrp="1"/>
          </p:cNvSpPr>
          <p:nvPr>
            <p:ph idx="10"/>
          </p:nvPr>
        </p:nvSpPr>
        <p:spPr/>
        <p:txBody>
          <a:bodyPr/>
          <a:lstStyle/>
          <a:p>
            <a:endParaRPr lang="en-US"/>
          </a:p>
        </p:txBody>
      </p:sp>
    </p:spTree>
    <p:extLst>
      <p:ext uri="{BB962C8B-B14F-4D97-AF65-F5344CB8AC3E}">
        <p14:creationId xmlns:p14="http://schemas.microsoft.com/office/powerpoint/2010/main" val="30647222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2D64E-2D85-304F-7972-7A97FE6B185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564D1B5-EC00-153C-AE58-05C4C21352CE}"/>
              </a:ext>
            </a:extLst>
          </p:cNvPr>
          <p:cNvSpPr>
            <a:spLocks noGrp="1"/>
          </p:cNvSpPr>
          <p:nvPr>
            <p:ph idx="1"/>
          </p:nvPr>
        </p:nvSpPr>
        <p:spPr/>
        <p:txBody>
          <a:bodyPr/>
          <a:lstStyle/>
          <a:p>
            <a:endParaRPr lang="en-US"/>
          </a:p>
        </p:txBody>
      </p:sp>
      <p:sp>
        <p:nvSpPr>
          <p:cNvPr id="4" name="Content Placeholder 3">
            <a:extLst>
              <a:ext uri="{FF2B5EF4-FFF2-40B4-BE49-F238E27FC236}">
                <a16:creationId xmlns:a16="http://schemas.microsoft.com/office/drawing/2014/main" id="{868F8B75-143D-D89F-DA66-A3B3839E4F2A}"/>
              </a:ext>
            </a:extLst>
          </p:cNvPr>
          <p:cNvSpPr>
            <a:spLocks noGrp="1"/>
          </p:cNvSpPr>
          <p:nvPr>
            <p:ph idx="10"/>
          </p:nvPr>
        </p:nvSpPr>
        <p:spPr/>
        <p:txBody>
          <a:bodyPr/>
          <a:lstStyle/>
          <a:p>
            <a:endParaRPr lang="en-US"/>
          </a:p>
        </p:txBody>
      </p:sp>
    </p:spTree>
    <p:extLst>
      <p:ext uri="{BB962C8B-B14F-4D97-AF65-F5344CB8AC3E}">
        <p14:creationId xmlns:p14="http://schemas.microsoft.com/office/powerpoint/2010/main" val="4863588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692FC-0383-40B9-13F7-55468DDDE9A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9DED8AE-E42D-AF66-A61B-7025D4582A53}"/>
              </a:ext>
            </a:extLst>
          </p:cNvPr>
          <p:cNvSpPr>
            <a:spLocks noGrp="1"/>
          </p:cNvSpPr>
          <p:nvPr>
            <p:ph idx="1"/>
          </p:nvPr>
        </p:nvSpPr>
        <p:spPr/>
        <p:txBody>
          <a:bodyPr/>
          <a:lstStyle/>
          <a:p>
            <a:endParaRPr lang="en-US"/>
          </a:p>
        </p:txBody>
      </p:sp>
      <p:sp>
        <p:nvSpPr>
          <p:cNvPr id="4" name="Content Placeholder 3">
            <a:extLst>
              <a:ext uri="{FF2B5EF4-FFF2-40B4-BE49-F238E27FC236}">
                <a16:creationId xmlns:a16="http://schemas.microsoft.com/office/drawing/2014/main" id="{7221FC41-48AA-D303-7801-E78ED6D12F7E}"/>
              </a:ext>
            </a:extLst>
          </p:cNvPr>
          <p:cNvSpPr>
            <a:spLocks noGrp="1"/>
          </p:cNvSpPr>
          <p:nvPr>
            <p:ph idx="10"/>
          </p:nvPr>
        </p:nvSpPr>
        <p:spPr/>
        <p:txBody>
          <a:bodyPr/>
          <a:lstStyle/>
          <a:p>
            <a:endParaRPr lang="en-US"/>
          </a:p>
        </p:txBody>
      </p:sp>
    </p:spTree>
    <p:extLst>
      <p:ext uri="{BB962C8B-B14F-4D97-AF65-F5344CB8AC3E}">
        <p14:creationId xmlns:p14="http://schemas.microsoft.com/office/powerpoint/2010/main" val="4275924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A2709E-D3E1-DB33-2770-7756CB3EDE21}"/>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F65B7852-C43D-94B5-912F-AA3509D9E3EE}"/>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418410BB-9945-59F2-DCEF-0B20B9AB8F5C}"/>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645062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8246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4B59E0-609D-F1D7-4761-F4EEC91BFC3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987257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FFCC5-92F5-280E-38FA-7978310B9E6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B1C1E21-565D-F070-757B-8E5011E892C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8123778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BF089-5484-4D6D-60AB-33A60200ECE3}"/>
            </a:ext>
          </a:extLst>
        </p:cNvPr>
        <p:cNvGrpSpPr/>
        <p:nvPr/>
      </p:nvGrpSpPr>
      <p:grpSpPr>
        <a:xfrm>
          <a:off x="0" y="0"/>
          <a:ext cx="0" cy="0"/>
          <a:chOff x="0" y="0"/>
          <a:chExt cx="0" cy="0"/>
        </a:xfrm>
      </p:grpSpPr>
      <p:pic>
        <p:nvPicPr>
          <p:cNvPr id="5" name="Picture 4" descr="A grocery store with lots of vegetables&#10;&#10;AI-generated content may be incorrect.">
            <a:extLst>
              <a:ext uri="{FF2B5EF4-FFF2-40B4-BE49-F238E27FC236}">
                <a16:creationId xmlns:a16="http://schemas.microsoft.com/office/drawing/2014/main" id="{9B94903F-0B82-326F-BE04-00E7FD7624CE}"/>
              </a:ext>
            </a:extLst>
          </p:cNvPr>
          <p:cNvPicPr>
            <a:picLocks noChangeAspect="1"/>
          </p:cNvPicPr>
          <p:nvPr/>
        </p:nvPicPr>
        <p:blipFill>
          <a:blip r:embed="rId3"/>
          <a:srcRect l="37" t="12496" r="35884" b="997"/>
          <a:stretch/>
        </p:blipFill>
        <p:spPr>
          <a:xfrm>
            <a:off x="3429000" y="0"/>
            <a:ext cx="5715001" cy="5143500"/>
          </a:xfrm>
          <a:prstGeom prst="rect">
            <a:avLst/>
          </a:prstGeom>
        </p:spPr>
      </p:pic>
      <p:sp>
        <p:nvSpPr>
          <p:cNvPr id="6" name="TextBox 5">
            <a:extLst>
              <a:ext uri="{FF2B5EF4-FFF2-40B4-BE49-F238E27FC236}">
                <a16:creationId xmlns:a16="http://schemas.microsoft.com/office/drawing/2014/main" id="{D50961B8-5ED1-0A58-EA75-4F4B72A94913}"/>
              </a:ext>
            </a:extLst>
          </p:cNvPr>
          <p:cNvSpPr txBox="1"/>
          <p:nvPr/>
        </p:nvSpPr>
        <p:spPr>
          <a:xfrm>
            <a:off x="457200" y="1587877"/>
            <a:ext cx="2628901" cy="1747651"/>
          </a:xfrm>
          <a:prstGeom prst="rect">
            <a:avLst/>
          </a:prstGeom>
        </p:spPr>
        <p:txBody>
          <a:bodyPr lIns="0" tIns="0" rIns="0" bIns="0" anchor="ctr"/>
          <a:lstStyle>
            <a:defPPr>
              <a:defRPr lang="en-US"/>
            </a:defPPr>
            <a:lvl1pPr>
              <a:lnSpc>
                <a:spcPct val="90000"/>
              </a:lnSpc>
              <a:spcBef>
                <a:spcPct val="0"/>
              </a:spcBef>
              <a:buNone/>
              <a:defRPr sz="3600" b="0">
                <a:solidFill>
                  <a:srgbClr val="000000"/>
                </a:solidFill>
                <a:latin typeface="+mj-lt"/>
                <a:ea typeface="+mj-ea"/>
                <a:cs typeface="+mn-cs"/>
              </a:defRPr>
            </a:lvl1pPr>
          </a:lstStyle>
          <a:p>
            <a:r>
              <a:rPr lang="en-US" sz="2400" dirty="0">
                <a:solidFill>
                  <a:srgbClr val="007932"/>
                </a:solidFill>
                <a:latin typeface="Lexend Light" pitchFamily="2" charset="77"/>
                <a:ea typeface="Verdana" panose="020B0604030504040204" pitchFamily="34" charset="0"/>
                <a:cs typeface="Verdana" panose="020B0604030504040204" pitchFamily="34" charset="0"/>
              </a:rPr>
              <a:t>Headline</a:t>
            </a:r>
          </a:p>
          <a:p>
            <a:r>
              <a:rPr lang="en-US" sz="1800" dirty="0">
                <a:solidFill>
                  <a:srgbClr val="1A4420"/>
                </a:solidFill>
                <a:latin typeface="Lexend Light" pitchFamily="2" charset="77"/>
                <a:ea typeface="Verdana" panose="020B0604030504040204" pitchFamily="34" charset="0"/>
                <a:cs typeface="Verdana" panose="020B0604030504040204" pitchFamily="34" charset="0"/>
              </a:rPr>
              <a:t>Subhead</a:t>
            </a:r>
          </a:p>
        </p:txBody>
      </p:sp>
      <p:pic>
        <p:nvPicPr>
          <p:cNvPr id="3" name="Picture 2">
            <a:extLst>
              <a:ext uri="{FF2B5EF4-FFF2-40B4-BE49-F238E27FC236}">
                <a16:creationId xmlns:a16="http://schemas.microsoft.com/office/drawing/2014/main" id="{97990AB9-DC54-824C-19A1-BCD207C7A81C}"/>
              </a:ext>
            </a:extLst>
          </p:cNvPr>
          <p:cNvPicPr>
            <a:picLocks noChangeAspect="1"/>
          </p:cNvPicPr>
          <p:nvPr/>
        </p:nvPicPr>
        <p:blipFill>
          <a:blip r:embed="rId4">
            <a:alphaModFix amt="80000"/>
          </a:blip>
          <a:stretch>
            <a:fillRect/>
          </a:stretch>
        </p:blipFill>
        <p:spPr>
          <a:xfrm>
            <a:off x="3657510" y="1587877"/>
            <a:ext cx="1568475" cy="1571676"/>
          </a:xfrm>
          <a:prstGeom prst="rect">
            <a:avLst/>
          </a:prstGeom>
        </p:spPr>
      </p:pic>
      <p:sp>
        <p:nvSpPr>
          <p:cNvPr id="9" name="TextBox 8">
            <a:extLst>
              <a:ext uri="{FF2B5EF4-FFF2-40B4-BE49-F238E27FC236}">
                <a16:creationId xmlns:a16="http://schemas.microsoft.com/office/drawing/2014/main" id="{3DBBD58B-9183-D2D9-D124-98363495DFB4}"/>
              </a:ext>
            </a:extLst>
          </p:cNvPr>
          <p:cNvSpPr txBox="1"/>
          <p:nvPr/>
        </p:nvSpPr>
        <p:spPr>
          <a:xfrm>
            <a:off x="3762375" y="2047190"/>
            <a:ext cx="1355545" cy="592470"/>
          </a:xfrm>
          <a:prstGeom prst="rect">
            <a:avLst/>
          </a:prstGeom>
          <a:noFill/>
        </p:spPr>
        <p:txBody>
          <a:bodyPr wrap="square">
            <a:spAutoFit/>
          </a:bodyPr>
          <a:lstStyle/>
          <a:p>
            <a:pPr algn="ctr"/>
            <a:r>
              <a:rPr lang="en-US" sz="1500" dirty="0">
                <a:solidFill>
                  <a:srgbClr val="1A4420"/>
                </a:solidFill>
                <a:latin typeface="Lexend Light" pitchFamily="2" charset="77"/>
                <a:ea typeface="Verdana" panose="020B0604030504040204" pitchFamily="34" charset="0"/>
                <a:cs typeface="Verdana" panose="020B0604030504040204" pitchFamily="34" charset="0"/>
              </a:rPr>
              <a:t>Supporting</a:t>
            </a:r>
          </a:p>
          <a:p>
            <a:pPr algn="ctr">
              <a:spcBef>
                <a:spcPts val="300"/>
              </a:spcBef>
            </a:pPr>
            <a:r>
              <a:rPr lang="en-US" sz="1500" dirty="0">
                <a:solidFill>
                  <a:srgbClr val="1A4420"/>
                </a:solidFill>
                <a:latin typeface="Lexend Light" pitchFamily="2" charset="77"/>
                <a:ea typeface="Verdana" panose="020B0604030504040204" pitchFamily="34" charset="0"/>
                <a:cs typeface="Verdana" panose="020B0604030504040204" pitchFamily="34" charset="0"/>
              </a:rPr>
              <a:t>info here</a:t>
            </a:r>
          </a:p>
        </p:txBody>
      </p:sp>
      <p:pic>
        <p:nvPicPr>
          <p:cNvPr id="10" name="Picture 9">
            <a:extLst>
              <a:ext uri="{FF2B5EF4-FFF2-40B4-BE49-F238E27FC236}">
                <a16:creationId xmlns:a16="http://schemas.microsoft.com/office/drawing/2014/main" id="{566DB946-577D-54B2-6C52-EEC5AE6E6B4E}"/>
              </a:ext>
            </a:extLst>
          </p:cNvPr>
          <p:cNvPicPr>
            <a:picLocks noChangeAspect="1"/>
          </p:cNvPicPr>
          <p:nvPr/>
        </p:nvPicPr>
        <p:blipFill>
          <a:blip r:embed="rId4">
            <a:alphaModFix amt="80000"/>
          </a:blip>
          <a:stretch>
            <a:fillRect/>
          </a:stretch>
        </p:blipFill>
        <p:spPr>
          <a:xfrm rot="10800000">
            <a:off x="7375398" y="1587877"/>
            <a:ext cx="1568475" cy="1571676"/>
          </a:xfrm>
          <a:prstGeom prst="rect">
            <a:avLst/>
          </a:prstGeom>
        </p:spPr>
      </p:pic>
      <p:pic>
        <p:nvPicPr>
          <p:cNvPr id="11" name="Picture 10">
            <a:extLst>
              <a:ext uri="{FF2B5EF4-FFF2-40B4-BE49-F238E27FC236}">
                <a16:creationId xmlns:a16="http://schemas.microsoft.com/office/drawing/2014/main" id="{A5B0BC8D-C85E-29F7-6145-0211D08A91E9}"/>
              </a:ext>
            </a:extLst>
          </p:cNvPr>
          <p:cNvPicPr>
            <a:picLocks noChangeAspect="1"/>
          </p:cNvPicPr>
          <p:nvPr/>
        </p:nvPicPr>
        <p:blipFill>
          <a:blip r:embed="rId4">
            <a:alphaModFix amt="80000"/>
          </a:blip>
          <a:stretch>
            <a:fillRect/>
          </a:stretch>
        </p:blipFill>
        <p:spPr>
          <a:xfrm rot="16200000">
            <a:off x="5516454" y="1587877"/>
            <a:ext cx="1568475" cy="1571676"/>
          </a:xfrm>
          <a:prstGeom prst="rect">
            <a:avLst/>
          </a:prstGeom>
        </p:spPr>
      </p:pic>
      <p:sp>
        <p:nvSpPr>
          <p:cNvPr id="12" name="TextBox 11">
            <a:extLst>
              <a:ext uri="{FF2B5EF4-FFF2-40B4-BE49-F238E27FC236}">
                <a16:creationId xmlns:a16="http://schemas.microsoft.com/office/drawing/2014/main" id="{F7ABF95C-12D8-6A09-A855-1D7FEF41C188}"/>
              </a:ext>
            </a:extLst>
          </p:cNvPr>
          <p:cNvSpPr txBox="1"/>
          <p:nvPr/>
        </p:nvSpPr>
        <p:spPr>
          <a:xfrm>
            <a:off x="5622919" y="2047190"/>
            <a:ext cx="1355545" cy="592470"/>
          </a:xfrm>
          <a:prstGeom prst="rect">
            <a:avLst/>
          </a:prstGeom>
          <a:noFill/>
        </p:spPr>
        <p:txBody>
          <a:bodyPr wrap="square">
            <a:spAutoFit/>
          </a:bodyPr>
          <a:lstStyle/>
          <a:p>
            <a:pPr algn="ctr"/>
            <a:r>
              <a:rPr lang="en-US" sz="1500" dirty="0">
                <a:solidFill>
                  <a:srgbClr val="1A4420"/>
                </a:solidFill>
                <a:latin typeface="Lexend Light" pitchFamily="2" charset="77"/>
                <a:ea typeface="Verdana" panose="020B0604030504040204" pitchFamily="34" charset="0"/>
                <a:cs typeface="Verdana" panose="020B0604030504040204" pitchFamily="34" charset="0"/>
              </a:rPr>
              <a:t>Supporting</a:t>
            </a:r>
          </a:p>
          <a:p>
            <a:pPr algn="ctr">
              <a:spcBef>
                <a:spcPts val="300"/>
              </a:spcBef>
            </a:pPr>
            <a:r>
              <a:rPr lang="en-US" sz="1500" dirty="0">
                <a:solidFill>
                  <a:srgbClr val="1A4420"/>
                </a:solidFill>
                <a:latin typeface="Lexend Light" pitchFamily="2" charset="77"/>
                <a:ea typeface="Verdana" panose="020B0604030504040204" pitchFamily="34" charset="0"/>
                <a:cs typeface="Verdana" panose="020B0604030504040204" pitchFamily="34" charset="0"/>
              </a:rPr>
              <a:t>info here</a:t>
            </a:r>
          </a:p>
        </p:txBody>
      </p:sp>
      <p:sp>
        <p:nvSpPr>
          <p:cNvPr id="14" name="TextBox 13">
            <a:extLst>
              <a:ext uri="{FF2B5EF4-FFF2-40B4-BE49-F238E27FC236}">
                <a16:creationId xmlns:a16="http://schemas.microsoft.com/office/drawing/2014/main" id="{DA4B6876-4BE9-3074-FBDB-F738E4EF0458}"/>
              </a:ext>
            </a:extLst>
          </p:cNvPr>
          <p:cNvSpPr txBox="1"/>
          <p:nvPr/>
        </p:nvSpPr>
        <p:spPr>
          <a:xfrm>
            <a:off x="7481863" y="2047190"/>
            <a:ext cx="1355545" cy="592470"/>
          </a:xfrm>
          <a:prstGeom prst="rect">
            <a:avLst/>
          </a:prstGeom>
          <a:noFill/>
        </p:spPr>
        <p:txBody>
          <a:bodyPr wrap="square">
            <a:spAutoFit/>
          </a:bodyPr>
          <a:lstStyle/>
          <a:p>
            <a:pPr algn="ctr"/>
            <a:r>
              <a:rPr lang="en-US" sz="1500" dirty="0">
                <a:solidFill>
                  <a:srgbClr val="1A4420"/>
                </a:solidFill>
                <a:latin typeface="Lexend Light" pitchFamily="2" charset="77"/>
                <a:ea typeface="Verdana" panose="020B0604030504040204" pitchFamily="34" charset="0"/>
                <a:cs typeface="Verdana" panose="020B0604030504040204" pitchFamily="34" charset="0"/>
              </a:rPr>
              <a:t>Supporting</a:t>
            </a:r>
          </a:p>
          <a:p>
            <a:pPr algn="ctr">
              <a:spcBef>
                <a:spcPts val="300"/>
              </a:spcBef>
            </a:pPr>
            <a:r>
              <a:rPr lang="en-US" sz="1500" dirty="0">
                <a:solidFill>
                  <a:srgbClr val="1A4420"/>
                </a:solidFill>
                <a:latin typeface="Lexend Light" pitchFamily="2" charset="77"/>
                <a:ea typeface="Verdana" panose="020B0604030504040204" pitchFamily="34" charset="0"/>
                <a:cs typeface="Verdana" panose="020B0604030504040204" pitchFamily="34" charset="0"/>
              </a:rPr>
              <a:t>info here</a:t>
            </a:r>
          </a:p>
        </p:txBody>
      </p:sp>
    </p:spTree>
    <p:extLst>
      <p:ext uri="{BB962C8B-B14F-4D97-AF65-F5344CB8AC3E}">
        <p14:creationId xmlns:p14="http://schemas.microsoft.com/office/powerpoint/2010/main" val="25917410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61510-6B7F-5342-78AE-FADECCD8B06F}"/>
            </a:ext>
          </a:extLst>
        </p:cNvPr>
        <p:cNvGrpSpPr/>
        <p:nvPr/>
      </p:nvGrpSpPr>
      <p:grpSpPr>
        <a:xfrm>
          <a:off x="0" y="0"/>
          <a:ext cx="0" cy="0"/>
          <a:chOff x="0" y="0"/>
          <a:chExt cx="0" cy="0"/>
        </a:xfrm>
      </p:grpSpPr>
      <p:pic>
        <p:nvPicPr>
          <p:cNvPr id="5" name="Picture 4" descr="A grocery store with lots of vegetables&#10;&#10;AI-generated content may be incorrect.">
            <a:extLst>
              <a:ext uri="{FF2B5EF4-FFF2-40B4-BE49-F238E27FC236}">
                <a16:creationId xmlns:a16="http://schemas.microsoft.com/office/drawing/2014/main" id="{92C579F9-F1C0-75FD-3ECB-3A92E423C4C1}"/>
              </a:ext>
            </a:extLst>
          </p:cNvPr>
          <p:cNvPicPr>
            <a:picLocks noChangeAspect="1"/>
          </p:cNvPicPr>
          <p:nvPr/>
        </p:nvPicPr>
        <p:blipFill>
          <a:blip r:embed="rId3"/>
          <a:srcRect l="37" t="12496" r="35884" b="997"/>
          <a:stretch/>
        </p:blipFill>
        <p:spPr>
          <a:xfrm>
            <a:off x="3429000" y="0"/>
            <a:ext cx="5715001" cy="5143500"/>
          </a:xfrm>
          <a:prstGeom prst="rect">
            <a:avLst/>
          </a:prstGeom>
        </p:spPr>
      </p:pic>
      <p:sp>
        <p:nvSpPr>
          <p:cNvPr id="6" name="TextBox 5">
            <a:extLst>
              <a:ext uri="{FF2B5EF4-FFF2-40B4-BE49-F238E27FC236}">
                <a16:creationId xmlns:a16="http://schemas.microsoft.com/office/drawing/2014/main" id="{23EE2052-6DF4-D443-8D1B-034727C94124}"/>
              </a:ext>
            </a:extLst>
          </p:cNvPr>
          <p:cNvSpPr txBox="1"/>
          <p:nvPr/>
        </p:nvSpPr>
        <p:spPr>
          <a:xfrm>
            <a:off x="457200" y="1587877"/>
            <a:ext cx="2628901" cy="1747651"/>
          </a:xfrm>
          <a:prstGeom prst="rect">
            <a:avLst/>
          </a:prstGeom>
        </p:spPr>
        <p:txBody>
          <a:bodyPr lIns="0" tIns="0" rIns="0" bIns="0" anchor="ctr"/>
          <a:lstStyle>
            <a:defPPr>
              <a:defRPr lang="en-US"/>
            </a:defPPr>
            <a:lvl1pPr>
              <a:lnSpc>
                <a:spcPct val="90000"/>
              </a:lnSpc>
              <a:spcBef>
                <a:spcPct val="0"/>
              </a:spcBef>
              <a:buNone/>
              <a:defRPr sz="3600" b="0">
                <a:solidFill>
                  <a:srgbClr val="000000"/>
                </a:solidFill>
                <a:latin typeface="+mj-lt"/>
                <a:ea typeface="+mj-ea"/>
                <a:cs typeface="+mn-cs"/>
              </a:defRPr>
            </a:lvl1pPr>
          </a:lstStyle>
          <a:p>
            <a:r>
              <a:rPr lang="en-US" sz="2700" dirty="0">
                <a:solidFill>
                  <a:srgbClr val="007932"/>
                </a:solidFill>
                <a:latin typeface="Sprouts Forager" pitchFamily="2" charset="0"/>
                <a:ea typeface="Verdana" panose="020B0604030504040204" pitchFamily="34" charset="0"/>
                <a:cs typeface="Verdana" panose="020B0604030504040204" pitchFamily="34" charset="0"/>
              </a:rPr>
              <a:t>Headline</a:t>
            </a:r>
          </a:p>
          <a:p>
            <a:r>
              <a:rPr lang="en-US" sz="1800" dirty="0">
                <a:solidFill>
                  <a:srgbClr val="1A4420"/>
                </a:solidFill>
                <a:latin typeface="Lexend Light" pitchFamily="2" charset="77"/>
                <a:ea typeface="Verdana" panose="020B0604030504040204" pitchFamily="34" charset="0"/>
                <a:cs typeface="Verdana" panose="020B0604030504040204" pitchFamily="34" charset="0"/>
              </a:rPr>
              <a:t>Subhead</a:t>
            </a:r>
          </a:p>
        </p:txBody>
      </p:sp>
      <p:pic>
        <p:nvPicPr>
          <p:cNvPr id="3" name="Picture 2">
            <a:extLst>
              <a:ext uri="{FF2B5EF4-FFF2-40B4-BE49-F238E27FC236}">
                <a16:creationId xmlns:a16="http://schemas.microsoft.com/office/drawing/2014/main" id="{9E2ABD6D-FCCC-14E9-E05A-9C9A52B7077D}"/>
              </a:ext>
            </a:extLst>
          </p:cNvPr>
          <p:cNvPicPr>
            <a:picLocks noChangeAspect="1"/>
          </p:cNvPicPr>
          <p:nvPr/>
        </p:nvPicPr>
        <p:blipFill>
          <a:blip r:embed="rId4">
            <a:alphaModFix amt="80000"/>
          </a:blip>
          <a:stretch>
            <a:fillRect/>
          </a:stretch>
        </p:blipFill>
        <p:spPr>
          <a:xfrm>
            <a:off x="3657510" y="1587877"/>
            <a:ext cx="1568475" cy="1571676"/>
          </a:xfrm>
          <a:prstGeom prst="rect">
            <a:avLst/>
          </a:prstGeom>
        </p:spPr>
      </p:pic>
      <p:sp>
        <p:nvSpPr>
          <p:cNvPr id="9" name="TextBox 8">
            <a:extLst>
              <a:ext uri="{FF2B5EF4-FFF2-40B4-BE49-F238E27FC236}">
                <a16:creationId xmlns:a16="http://schemas.microsoft.com/office/drawing/2014/main" id="{9D52F297-7485-3F99-310F-13FFD052F130}"/>
              </a:ext>
            </a:extLst>
          </p:cNvPr>
          <p:cNvSpPr txBox="1"/>
          <p:nvPr/>
        </p:nvSpPr>
        <p:spPr>
          <a:xfrm>
            <a:off x="3762375" y="2047190"/>
            <a:ext cx="1355545" cy="592470"/>
          </a:xfrm>
          <a:prstGeom prst="rect">
            <a:avLst/>
          </a:prstGeom>
          <a:noFill/>
        </p:spPr>
        <p:txBody>
          <a:bodyPr wrap="square">
            <a:spAutoFit/>
          </a:bodyPr>
          <a:lstStyle/>
          <a:p>
            <a:pPr algn="ctr"/>
            <a:r>
              <a:rPr lang="en-US" sz="1500" dirty="0">
                <a:solidFill>
                  <a:srgbClr val="1A4420"/>
                </a:solidFill>
                <a:latin typeface="Lexend Light" pitchFamily="2" charset="77"/>
                <a:ea typeface="Verdana" panose="020B0604030504040204" pitchFamily="34" charset="0"/>
                <a:cs typeface="Verdana" panose="020B0604030504040204" pitchFamily="34" charset="0"/>
              </a:rPr>
              <a:t>Supporting</a:t>
            </a:r>
          </a:p>
          <a:p>
            <a:pPr algn="ctr">
              <a:spcBef>
                <a:spcPts val="300"/>
              </a:spcBef>
            </a:pPr>
            <a:r>
              <a:rPr lang="en-US" sz="1500" dirty="0">
                <a:solidFill>
                  <a:srgbClr val="1A4420"/>
                </a:solidFill>
                <a:latin typeface="Lexend Light" pitchFamily="2" charset="77"/>
                <a:ea typeface="Verdana" panose="020B0604030504040204" pitchFamily="34" charset="0"/>
                <a:cs typeface="Verdana" panose="020B0604030504040204" pitchFamily="34" charset="0"/>
              </a:rPr>
              <a:t>info here</a:t>
            </a:r>
          </a:p>
        </p:txBody>
      </p:sp>
      <p:pic>
        <p:nvPicPr>
          <p:cNvPr id="10" name="Picture 9">
            <a:extLst>
              <a:ext uri="{FF2B5EF4-FFF2-40B4-BE49-F238E27FC236}">
                <a16:creationId xmlns:a16="http://schemas.microsoft.com/office/drawing/2014/main" id="{BAF7AA57-251A-F88B-18DF-7FBB2F873AF9}"/>
              </a:ext>
            </a:extLst>
          </p:cNvPr>
          <p:cNvPicPr>
            <a:picLocks noChangeAspect="1"/>
          </p:cNvPicPr>
          <p:nvPr/>
        </p:nvPicPr>
        <p:blipFill>
          <a:blip r:embed="rId4">
            <a:alphaModFix amt="80000"/>
          </a:blip>
          <a:stretch>
            <a:fillRect/>
          </a:stretch>
        </p:blipFill>
        <p:spPr>
          <a:xfrm rot="10800000">
            <a:off x="7375398" y="1587877"/>
            <a:ext cx="1568475" cy="1571676"/>
          </a:xfrm>
          <a:prstGeom prst="rect">
            <a:avLst/>
          </a:prstGeom>
        </p:spPr>
      </p:pic>
      <p:pic>
        <p:nvPicPr>
          <p:cNvPr id="11" name="Picture 10">
            <a:extLst>
              <a:ext uri="{FF2B5EF4-FFF2-40B4-BE49-F238E27FC236}">
                <a16:creationId xmlns:a16="http://schemas.microsoft.com/office/drawing/2014/main" id="{135D0AAB-4CDB-24AC-8694-66FA5197D786}"/>
              </a:ext>
            </a:extLst>
          </p:cNvPr>
          <p:cNvPicPr>
            <a:picLocks noChangeAspect="1"/>
          </p:cNvPicPr>
          <p:nvPr/>
        </p:nvPicPr>
        <p:blipFill>
          <a:blip r:embed="rId4">
            <a:alphaModFix amt="80000"/>
          </a:blip>
          <a:stretch>
            <a:fillRect/>
          </a:stretch>
        </p:blipFill>
        <p:spPr>
          <a:xfrm rot="16200000">
            <a:off x="5516454" y="1587877"/>
            <a:ext cx="1568475" cy="1571676"/>
          </a:xfrm>
          <a:prstGeom prst="rect">
            <a:avLst/>
          </a:prstGeom>
        </p:spPr>
      </p:pic>
      <p:sp>
        <p:nvSpPr>
          <p:cNvPr id="12" name="TextBox 11">
            <a:extLst>
              <a:ext uri="{FF2B5EF4-FFF2-40B4-BE49-F238E27FC236}">
                <a16:creationId xmlns:a16="http://schemas.microsoft.com/office/drawing/2014/main" id="{FEE9CF48-D714-A321-793F-5EFB3988709F}"/>
              </a:ext>
            </a:extLst>
          </p:cNvPr>
          <p:cNvSpPr txBox="1"/>
          <p:nvPr/>
        </p:nvSpPr>
        <p:spPr>
          <a:xfrm>
            <a:off x="5622919" y="2047190"/>
            <a:ext cx="1355545" cy="592470"/>
          </a:xfrm>
          <a:prstGeom prst="rect">
            <a:avLst/>
          </a:prstGeom>
          <a:noFill/>
        </p:spPr>
        <p:txBody>
          <a:bodyPr wrap="square">
            <a:spAutoFit/>
          </a:bodyPr>
          <a:lstStyle/>
          <a:p>
            <a:pPr algn="ctr"/>
            <a:r>
              <a:rPr lang="en-US" sz="1500" dirty="0">
                <a:solidFill>
                  <a:srgbClr val="1A4420"/>
                </a:solidFill>
                <a:latin typeface="Lexend Light" pitchFamily="2" charset="77"/>
                <a:ea typeface="Verdana" panose="020B0604030504040204" pitchFamily="34" charset="0"/>
                <a:cs typeface="Verdana" panose="020B0604030504040204" pitchFamily="34" charset="0"/>
              </a:rPr>
              <a:t>Supporting</a:t>
            </a:r>
          </a:p>
          <a:p>
            <a:pPr algn="ctr">
              <a:spcBef>
                <a:spcPts val="300"/>
              </a:spcBef>
            </a:pPr>
            <a:r>
              <a:rPr lang="en-US" sz="1500" dirty="0">
                <a:solidFill>
                  <a:srgbClr val="1A4420"/>
                </a:solidFill>
                <a:latin typeface="Lexend Light" pitchFamily="2" charset="77"/>
                <a:ea typeface="Verdana" panose="020B0604030504040204" pitchFamily="34" charset="0"/>
                <a:cs typeface="Verdana" panose="020B0604030504040204" pitchFamily="34" charset="0"/>
              </a:rPr>
              <a:t>info here</a:t>
            </a:r>
          </a:p>
        </p:txBody>
      </p:sp>
      <p:sp>
        <p:nvSpPr>
          <p:cNvPr id="14" name="TextBox 13">
            <a:extLst>
              <a:ext uri="{FF2B5EF4-FFF2-40B4-BE49-F238E27FC236}">
                <a16:creationId xmlns:a16="http://schemas.microsoft.com/office/drawing/2014/main" id="{EBC12EDA-2593-F9A4-838B-3890649C15AB}"/>
              </a:ext>
            </a:extLst>
          </p:cNvPr>
          <p:cNvSpPr txBox="1"/>
          <p:nvPr/>
        </p:nvSpPr>
        <p:spPr>
          <a:xfrm>
            <a:off x="7481863" y="2047190"/>
            <a:ext cx="1355545" cy="592470"/>
          </a:xfrm>
          <a:prstGeom prst="rect">
            <a:avLst/>
          </a:prstGeom>
          <a:noFill/>
        </p:spPr>
        <p:txBody>
          <a:bodyPr wrap="square">
            <a:spAutoFit/>
          </a:bodyPr>
          <a:lstStyle/>
          <a:p>
            <a:pPr algn="ctr"/>
            <a:r>
              <a:rPr lang="en-US" sz="1500" dirty="0">
                <a:solidFill>
                  <a:srgbClr val="1A4420"/>
                </a:solidFill>
                <a:latin typeface="Lexend Light" pitchFamily="2" charset="77"/>
                <a:ea typeface="Verdana" panose="020B0604030504040204" pitchFamily="34" charset="0"/>
                <a:cs typeface="Verdana" panose="020B0604030504040204" pitchFamily="34" charset="0"/>
              </a:rPr>
              <a:t>Supporting</a:t>
            </a:r>
          </a:p>
          <a:p>
            <a:pPr algn="ctr">
              <a:spcBef>
                <a:spcPts val="300"/>
              </a:spcBef>
            </a:pPr>
            <a:r>
              <a:rPr lang="en-US" sz="1500" dirty="0">
                <a:solidFill>
                  <a:srgbClr val="1A4420"/>
                </a:solidFill>
                <a:latin typeface="Lexend Light" pitchFamily="2" charset="77"/>
                <a:ea typeface="Verdana" panose="020B0604030504040204" pitchFamily="34" charset="0"/>
                <a:cs typeface="Verdana" panose="020B0604030504040204" pitchFamily="34" charset="0"/>
              </a:rPr>
              <a:t>info here</a:t>
            </a:r>
          </a:p>
        </p:txBody>
      </p:sp>
    </p:spTree>
    <p:extLst>
      <p:ext uri="{BB962C8B-B14F-4D97-AF65-F5344CB8AC3E}">
        <p14:creationId xmlns:p14="http://schemas.microsoft.com/office/powerpoint/2010/main" val="29931453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903CD-E5D8-06F5-1EA1-8AC48AC8D0BD}"/>
            </a:ext>
          </a:extLst>
        </p:cNvPr>
        <p:cNvGrpSpPr/>
        <p:nvPr/>
      </p:nvGrpSpPr>
      <p:grpSpPr>
        <a:xfrm>
          <a:off x="0" y="0"/>
          <a:ext cx="0" cy="0"/>
          <a:chOff x="0" y="0"/>
          <a:chExt cx="0" cy="0"/>
        </a:xfrm>
      </p:grpSpPr>
      <p:pic>
        <p:nvPicPr>
          <p:cNvPr id="4" name="Picture 3" descr="A white paper with black lines&#10;&#10;AI-generated content may be incorrect.">
            <a:extLst>
              <a:ext uri="{FF2B5EF4-FFF2-40B4-BE49-F238E27FC236}">
                <a16:creationId xmlns:a16="http://schemas.microsoft.com/office/drawing/2014/main" id="{296DBAE4-9A14-692C-C94A-8173A869A5A4}"/>
              </a:ext>
            </a:extLst>
          </p:cNvPr>
          <p:cNvPicPr>
            <a:picLocks noChangeAspect="1"/>
          </p:cNvPicPr>
          <p:nvPr/>
        </p:nvPicPr>
        <p:blipFill>
          <a:blip r:embed="rId3"/>
          <a:stretch>
            <a:fillRect/>
          </a:stretch>
        </p:blipFill>
        <p:spPr>
          <a:xfrm>
            <a:off x="0" y="0"/>
            <a:ext cx="9175415" cy="5161171"/>
          </a:xfrm>
          <a:prstGeom prst="rect">
            <a:avLst/>
          </a:prstGeom>
        </p:spPr>
      </p:pic>
      <p:pic>
        <p:nvPicPr>
          <p:cNvPr id="5" name="Picture 4" descr="A grocery store with lots of vegetables&#10;&#10;AI-generated content may be incorrect.">
            <a:extLst>
              <a:ext uri="{FF2B5EF4-FFF2-40B4-BE49-F238E27FC236}">
                <a16:creationId xmlns:a16="http://schemas.microsoft.com/office/drawing/2014/main" id="{B652B6CB-EDC4-5CF9-17D4-D7449EC4F636}"/>
              </a:ext>
            </a:extLst>
          </p:cNvPr>
          <p:cNvPicPr>
            <a:picLocks noChangeAspect="1"/>
          </p:cNvPicPr>
          <p:nvPr/>
        </p:nvPicPr>
        <p:blipFill>
          <a:blip r:embed="rId4"/>
          <a:srcRect l="37" t="12496" r="35884" b="1175"/>
          <a:stretch/>
        </p:blipFill>
        <p:spPr>
          <a:xfrm>
            <a:off x="3429000" y="-1"/>
            <a:ext cx="5746415" cy="5161171"/>
          </a:xfrm>
          <a:prstGeom prst="rect">
            <a:avLst/>
          </a:prstGeom>
        </p:spPr>
      </p:pic>
      <p:sp>
        <p:nvSpPr>
          <p:cNvPr id="6" name="TextBox 5">
            <a:extLst>
              <a:ext uri="{FF2B5EF4-FFF2-40B4-BE49-F238E27FC236}">
                <a16:creationId xmlns:a16="http://schemas.microsoft.com/office/drawing/2014/main" id="{D28ACDE8-FA52-40F4-B19E-C950B4FD2E0D}"/>
              </a:ext>
            </a:extLst>
          </p:cNvPr>
          <p:cNvSpPr txBox="1"/>
          <p:nvPr/>
        </p:nvSpPr>
        <p:spPr>
          <a:xfrm>
            <a:off x="457200" y="1587877"/>
            <a:ext cx="2628901" cy="1747651"/>
          </a:xfrm>
          <a:prstGeom prst="rect">
            <a:avLst/>
          </a:prstGeom>
        </p:spPr>
        <p:txBody>
          <a:bodyPr lIns="0" tIns="0" rIns="0" bIns="0" anchor="ctr"/>
          <a:lstStyle>
            <a:defPPr>
              <a:defRPr lang="en-US"/>
            </a:defPPr>
            <a:lvl1pPr>
              <a:lnSpc>
                <a:spcPct val="90000"/>
              </a:lnSpc>
              <a:spcBef>
                <a:spcPct val="0"/>
              </a:spcBef>
              <a:buNone/>
              <a:defRPr sz="3600" b="0">
                <a:solidFill>
                  <a:srgbClr val="000000"/>
                </a:solidFill>
                <a:latin typeface="+mj-lt"/>
                <a:ea typeface="+mj-ea"/>
                <a:cs typeface="+mn-cs"/>
              </a:defRPr>
            </a:lvl1pPr>
          </a:lstStyle>
          <a:p>
            <a:r>
              <a:rPr lang="en-US" sz="2400" dirty="0">
                <a:solidFill>
                  <a:srgbClr val="1A4420"/>
                </a:solidFill>
                <a:latin typeface="Lexend Light" pitchFamily="2" charset="77"/>
                <a:ea typeface="Verdana" panose="020B0604030504040204" pitchFamily="34" charset="0"/>
                <a:cs typeface="Verdana" panose="020B0604030504040204" pitchFamily="34" charset="0"/>
              </a:rPr>
              <a:t>Headline</a:t>
            </a:r>
          </a:p>
          <a:p>
            <a:r>
              <a:rPr lang="en-US" sz="1800" dirty="0">
                <a:solidFill>
                  <a:srgbClr val="1A4420"/>
                </a:solidFill>
                <a:latin typeface="Lexend Light" pitchFamily="2" charset="77"/>
                <a:ea typeface="Verdana" panose="020B0604030504040204" pitchFamily="34" charset="0"/>
                <a:cs typeface="Verdana" panose="020B0604030504040204" pitchFamily="34" charset="0"/>
              </a:rPr>
              <a:t>Subhead</a:t>
            </a:r>
          </a:p>
        </p:txBody>
      </p:sp>
      <p:pic>
        <p:nvPicPr>
          <p:cNvPr id="18" name="Picture 17">
            <a:extLst>
              <a:ext uri="{FF2B5EF4-FFF2-40B4-BE49-F238E27FC236}">
                <a16:creationId xmlns:a16="http://schemas.microsoft.com/office/drawing/2014/main" id="{714BC725-FD7A-1AEB-A32C-56272EF83357}"/>
              </a:ext>
            </a:extLst>
          </p:cNvPr>
          <p:cNvPicPr>
            <a:picLocks noChangeAspect="1"/>
          </p:cNvPicPr>
          <p:nvPr/>
        </p:nvPicPr>
        <p:blipFill>
          <a:blip r:embed="rId5">
            <a:alphaModFix amt="80000"/>
          </a:blip>
          <a:stretch>
            <a:fillRect/>
          </a:stretch>
        </p:blipFill>
        <p:spPr>
          <a:xfrm>
            <a:off x="3657510" y="1587877"/>
            <a:ext cx="1568475" cy="1571676"/>
          </a:xfrm>
          <a:prstGeom prst="rect">
            <a:avLst/>
          </a:prstGeom>
        </p:spPr>
      </p:pic>
      <p:sp>
        <p:nvSpPr>
          <p:cNvPr id="19" name="TextBox 18">
            <a:extLst>
              <a:ext uri="{FF2B5EF4-FFF2-40B4-BE49-F238E27FC236}">
                <a16:creationId xmlns:a16="http://schemas.microsoft.com/office/drawing/2014/main" id="{14873EA0-E42B-ED49-6714-59595F5DDE49}"/>
              </a:ext>
            </a:extLst>
          </p:cNvPr>
          <p:cNvSpPr txBox="1"/>
          <p:nvPr/>
        </p:nvSpPr>
        <p:spPr>
          <a:xfrm>
            <a:off x="3762375" y="2047190"/>
            <a:ext cx="1355545" cy="592470"/>
          </a:xfrm>
          <a:prstGeom prst="rect">
            <a:avLst/>
          </a:prstGeom>
          <a:noFill/>
        </p:spPr>
        <p:txBody>
          <a:bodyPr wrap="square">
            <a:spAutoFit/>
          </a:bodyPr>
          <a:lstStyle/>
          <a:p>
            <a:pPr algn="ctr"/>
            <a:r>
              <a:rPr lang="en-US" sz="1500" dirty="0">
                <a:solidFill>
                  <a:srgbClr val="1A4420"/>
                </a:solidFill>
                <a:latin typeface="Lexend Light" pitchFamily="2" charset="77"/>
                <a:ea typeface="Verdana" panose="020B0604030504040204" pitchFamily="34" charset="0"/>
                <a:cs typeface="Verdana" panose="020B0604030504040204" pitchFamily="34" charset="0"/>
              </a:rPr>
              <a:t>Supporting</a:t>
            </a:r>
          </a:p>
          <a:p>
            <a:pPr algn="ctr">
              <a:spcBef>
                <a:spcPts val="300"/>
              </a:spcBef>
            </a:pPr>
            <a:r>
              <a:rPr lang="en-US" sz="1500" dirty="0">
                <a:solidFill>
                  <a:srgbClr val="1A4420"/>
                </a:solidFill>
                <a:latin typeface="Lexend Light" pitchFamily="2" charset="77"/>
                <a:ea typeface="Verdana" panose="020B0604030504040204" pitchFamily="34" charset="0"/>
                <a:cs typeface="Verdana" panose="020B0604030504040204" pitchFamily="34" charset="0"/>
              </a:rPr>
              <a:t>info here</a:t>
            </a:r>
          </a:p>
        </p:txBody>
      </p:sp>
      <p:pic>
        <p:nvPicPr>
          <p:cNvPr id="20" name="Picture 19">
            <a:extLst>
              <a:ext uri="{FF2B5EF4-FFF2-40B4-BE49-F238E27FC236}">
                <a16:creationId xmlns:a16="http://schemas.microsoft.com/office/drawing/2014/main" id="{C4A16F5B-7139-DAE3-1BBA-5C6F2412E0B7}"/>
              </a:ext>
            </a:extLst>
          </p:cNvPr>
          <p:cNvPicPr>
            <a:picLocks noChangeAspect="1"/>
          </p:cNvPicPr>
          <p:nvPr/>
        </p:nvPicPr>
        <p:blipFill>
          <a:blip r:embed="rId5">
            <a:alphaModFix amt="80000"/>
          </a:blip>
          <a:stretch>
            <a:fillRect/>
          </a:stretch>
        </p:blipFill>
        <p:spPr>
          <a:xfrm rot="10800000">
            <a:off x="7375398" y="1587877"/>
            <a:ext cx="1568475" cy="1571676"/>
          </a:xfrm>
          <a:prstGeom prst="rect">
            <a:avLst/>
          </a:prstGeom>
        </p:spPr>
      </p:pic>
      <p:pic>
        <p:nvPicPr>
          <p:cNvPr id="21" name="Picture 20">
            <a:extLst>
              <a:ext uri="{FF2B5EF4-FFF2-40B4-BE49-F238E27FC236}">
                <a16:creationId xmlns:a16="http://schemas.microsoft.com/office/drawing/2014/main" id="{2870C9DA-4F09-C9F2-B1C6-DA01BE0BAB60}"/>
              </a:ext>
            </a:extLst>
          </p:cNvPr>
          <p:cNvPicPr>
            <a:picLocks noChangeAspect="1"/>
          </p:cNvPicPr>
          <p:nvPr/>
        </p:nvPicPr>
        <p:blipFill>
          <a:blip r:embed="rId5">
            <a:alphaModFix amt="80000"/>
          </a:blip>
          <a:stretch>
            <a:fillRect/>
          </a:stretch>
        </p:blipFill>
        <p:spPr>
          <a:xfrm rot="16200000">
            <a:off x="5516454" y="1587877"/>
            <a:ext cx="1568475" cy="1571676"/>
          </a:xfrm>
          <a:prstGeom prst="rect">
            <a:avLst/>
          </a:prstGeom>
        </p:spPr>
      </p:pic>
      <p:sp>
        <p:nvSpPr>
          <p:cNvPr id="22" name="TextBox 21">
            <a:extLst>
              <a:ext uri="{FF2B5EF4-FFF2-40B4-BE49-F238E27FC236}">
                <a16:creationId xmlns:a16="http://schemas.microsoft.com/office/drawing/2014/main" id="{8BE62DC0-CF95-590F-D273-A91AE140BC43}"/>
              </a:ext>
            </a:extLst>
          </p:cNvPr>
          <p:cNvSpPr txBox="1"/>
          <p:nvPr/>
        </p:nvSpPr>
        <p:spPr>
          <a:xfrm>
            <a:off x="5622919" y="2047190"/>
            <a:ext cx="1355545" cy="592470"/>
          </a:xfrm>
          <a:prstGeom prst="rect">
            <a:avLst/>
          </a:prstGeom>
          <a:noFill/>
        </p:spPr>
        <p:txBody>
          <a:bodyPr wrap="square">
            <a:spAutoFit/>
          </a:bodyPr>
          <a:lstStyle/>
          <a:p>
            <a:pPr algn="ctr"/>
            <a:r>
              <a:rPr lang="en-US" sz="1500" dirty="0">
                <a:solidFill>
                  <a:srgbClr val="1A4420"/>
                </a:solidFill>
                <a:latin typeface="Lexend Light" pitchFamily="2" charset="77"/>
                <a:ea typeface="Verdana" panose="020B0604030504040204" pitchFamily="34" charset="0"/>
                <a:cs typeface="Verdana" panose="020B0604030504040204" pitchFamily="34" charset="0"/>
              </a:rPr>
              <a:t>Supporting</a:t>
            </a:r>
          </a:p>
          <a:p>
            <a:pPr algn="ctr">
              <a:spcBef>
                <a:spcPts val="300"/>
              </a:spcBef>
            </a:pPr>
            <a:r>
              <a:rPr lang="en-US" sz="1500" dirty="0">
                <a:solidFill>
                  <a:srgbClr val="1A4420"/>
                </a:solidFill>
                <a:latin typeface="Lexend Light" pitchFamily="2" charset="77"/>
                <a:ea typeface="Verdana" panose="020B0604030504040204" pitchFamily="34" charset="0"/>
                <a:cs typeface="Verdana" panose="020B0604030504040204" pitchFamily="34" charset="0"/>
              </a:rPr>
              <a:t>info here</a:t>
            </a:r>
          </a:p>
        </p:txBody>
      </p:sp>
      <p:sp>
        <p:nvSpPr>
          <p:cNvPr id="23" name="TextBox 22">
            <a:extLst>
              <a:ext uri="{FF2B5EF4-FFF2-40B4-BE49-F238E27FC236}">
                <a16:creationId xmlns:a16="http://schemas.microsoft.com/office/drawing/2014/main" id="{A2752EFE-4555-C0E6-8EA0-D1083137D1EF}"/>
              </a:ext>
            </a:extLst>
          </p:cNvPr>
          <p:cNvSpPr txBox="1"/>
          <p:nvPr/>
        </p:nvSpPr>
        <p:spPr>
          <a:xfrm>
            <a:off x="7481863" y="2047190"/>
            <a:ext cx="1355545" cy="592470"/>
          </a:xfrm>
          <a:prstGeom prst="rect">
            <a:avLst/>
          </a:prstGeom>
          <a:noFill/>
        </p:spPr>
        <p:txBody>
          <a:bodyPr wrap="square">
            <a:spAutoFit/>
          </a:bodyPr>
          <a:lstStyle/>
          <a:p>
            <a:pPr algn="ctr"/>
            <a:r>
              <a:rPr lang="en-US" sz="1500" dirty="0">
                <a:solidFill>
                  <a:srgbClr val="1A4420"/>
                </a:solidFill>
                <a:latin typeface="Lexend Light" pitchFamily="2" charset="77"/>
                <a:ea typeface="Verdana" panose="020B0604030504040204" pitchFamily="34" charset="0"/>
                <a:cs typeface="Verdana" panose="020B0604030504040204" pitchFamily="34" charset="0"/>
              </a:rPr>
              <a:t>Supporting</a:t>
            </a:r>
          </a:p>
          <a:p>
            <a:pPr algn="ctr">
              <a:spcBef>
                <a:spcPts val="300"/>
              </a:spcBef>
            </a:pPr>
            <a:r>
              <a:rPr lang="en-US" sz="1500" dirty="0">
                <a:solidFill>
                  <a:srgbClr val="1A4420"/>
                </a:solidFill>
                <a:latin typeface="Lexend Light" pitchFamily="2" charset="77"/>
                <a:ea typeface="Verdana" panose="020B0604030504040204" pitchFamily="34" charset="0"/>
                <a:cs typeface="Verdana" panose="020B0604030504040204" pitchFamily="34" charset="0"/>
              </a:rPr>
              <a:t>info here</a:t>
            </a:r>
          </a:p>
        </p:txBody>
      </p:sp>
    </p:spTree>
    <p:extLst>
      <p:ext uri="{BB962C8B-B14F-4D97-AF65-F5344CB8AC3E}">
        <p14:creationId xmlns:p14="http://schemas.microsoft.com/office/powerpoint/2010/main" val="32319647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0CBC0-611F-95B5-A53E-258F63B068B1}"/>
            </a:ext>
          </a:extLst>
        </p:cNvPr>
        <p:cNvGrpSpPr/>
        <p:nvPr/>
      </p:nvGrpSpPr>
      <p:grpSpPr>
        <a:xfrm>
          <a:off x="0" y="0"/>
          <a:ext cx="0" cy="0"/>
          <a:chOff x="0" y="0"/>
          <a:chExt cx="0" cy="0"/>
        </a:xfrm>
      </p:grpSpPr>
      <p:pic>
        <p:nvPicPr>
          <p:cNvPr id="4" name="Picture 3" descr="A white paper with black lines&#10;&#10;AI-generated content may be incorrect.">
            <a:extLst>
              <a:ext uri="{FF2B5EF4-FFF2-40B4-BE49-F238E27FC236}">
                <a16:creationId xmlns:a16="http://schemas.microsoft.com/office/drawing/2014/main" id="{16B4D515-D158-9FF7-9FFB-2A8AE8E6FE33}"/>
              </a:ext>
            </a:extLst>
          </p:cNvPr>
          <p:cNvPicPr>
            <a:picLocks noChangeAspect="1"/>
          </p:cNvPicPr>
          <p:nvPr/>
        </p:nvPicPr>
        <p:blipFill>
          <a:blip r:embed="rId3"/>
          <a:stretch>
            <a:fillRect/>
          </a:stretch>
        </p:blipFill>
        <p:spPr>
          <a:xfrm>
            <a:off x="0" y="0"/>
            <a:ext cx="9175415" cy="5161171"/>
          </a:xfrm>
          <a:prstGeom prst="rect">
            <a:avLst/>
          </a:prstGeom>
        </p:spPr>
      </p:pic>
      <p:pic>
        <p:nvPicPr>
          <p:cNvPr id="5" name="Picture 4" descr="A grocery store with lots of vegetables&#10;&#10;AI-generated content may be incorrect.">
            <a:extLst>
              <a:ext uri="{FF2B5EF4-FFF2-40B4-BE49-F238E27FC236}">
                <a16:creationId xmlns:a16="http://schemas.microsoft.com/office/drawing/2014/main" id="{5019FAC5-6968-6C22-F8DE-9B2E5024198B}"/>
              </a:ext>
            </a:extLst>
          </p:cNvPr>
          <p:cNvPicPr>
            <a:picLocks noChangeAspect="1"/>
          </p:cNvPicPr>
          <p:nvPr/>
        </p:nvPicPr>
        <p:blipFill>
          <a:blip r:embed="rId4"/>
          <a:srcRect l="37" t="12496" r="35884" b="1175"/>
          <a:stretch/>
        </p:blipFill>
        <p:spPr>
          <a:xfrm>
            <a:off x="3429000" y="-1"/>
            <a:ext cx="5746415" cy="5161171"/>
          </a:xfrm>
          <a:prstGeom prst="rect">
            <a:avLst/>
          </a:prstGeom>
        </p:spPr>
      </p:pic>
      <p:sp>
        <p:nvSpPr>
          <p:cNvPr id="6" name="TextBox 5">
            <a:extLst>
              <a:ext uri="{FF2B5EF4-FFF2-40B4-BE49-F238E27FC236}">
                <a16:creationId xmlns:a16="http://schemas.microsoft.com/office/drawing/2014/main" id="{D59B03A8-E8F8-7F3C-4100-DA5ACB1551D5}"/>
              </a:ext>
            </a:extLst>
          </p:cNvPr>
          <p:cNvSpPr txBox="1"/>
          <p:nvPr/>
        </p:nvSpPr>
        <p:spPr>
          <a:xfrm>
            <a:off x="457200" y="1587877"/>
            <a:ext cx="2628901" cy="1747651"/>
          </a:xfrm>
          <a:prstGeom prst="rect">
            <a:avLst/>
          </a:prstGeom>
        </p:spPr>
        <p:txBody>
          <a:bodyPr lIns="0" tIns="0" rIns="0" bIns="0" anchor="ctr"/>
          <a:lstStyle>
            <a:defPPr>
              <a:defRPr lang="en-US"/>
            </a:defPPr>
            <a:lvl1pPr>
              <a:lnSpc>
                <a:spcPct val="90000"/>
              </a:lnSpc>
              <a:spcBef>
                <a:spcPct val="0"/>
              </a:spcBef>
              <a:buNone/>
              <a:defRPr sz="3600" b="0">
                <a:solidFill>
                  <a:srgbClr val="000000"/>
                </a:solidFill>
                <a:latin typeface="+mj-lt"/>
                <a:ea typeface="+mj-ea"/>
                <a:cs typeface="+mn-cs"/>
              </a:defRPr>
            </a:lvl1pPr>
          </a:lstStyle>
          <a:p>
            <a:r>
              <a:rPr lang="en-US" sz="2700" dirty="0">
                <a:solidFill>
                  <a:srgbClr val="1A4420"/>
                </a:solidFill>
                <a:latin typeface="Sprouts Forager" pitchFamily="2" charset="0"/>
                <a:ea typeface="Verdana" panose="020B0604030504040204" pitchFamily="34" charset="0"/>
                <a:cs typeface="Verdana" panose="020B0604030504040204" pitchFamily="34" charset="0"/>
              </a:rPr>
              <a:t>Headline</a:t>
            </a:r>
          </a:p>
          <a:p>
            <a:r>
              <a:rPr lang="en-US" sz="1800" dirty="0">
                <a:solidFill>
                  <a:srgbClr val="1A4420"/>
                </a:solidFill>
                <a:latin typeface="Lexend Light" pitchFamily="2" charset="77"/>
                <a:ea typeface="Verdana" panose="020B0604030504040204" pitchFamily="34" charset="0"/>
                <a:cs typeface="Verdana" panose="020B0604030504040204" pitchFamily="34" charset="0"/>
              </a:rPr>
              <a:t>Subhead</a:t>
            </a:r>
          </a:p>
        </p:txBody>
      </p:sp>
      <p:pic>
        <p:nvPicPr>
          <p:cNvPr id="18" name="Picture 17">
            <a:extLst>
              <a:ext uri="{FF2B5EF4-FFF2-40B4-BE49-F238E27FC236}">
                <a16:creationId xmlns:a16="http://schemas.microsoft.com/office/drawing/2014/main" id="{E613EB8C-8A1F-DE16-7AA4-A2E4CC9E296B}"/>
              </a:ext>
            </a:extLst>
          </p:cNvPr>
          <p:cNvPicPr>
            <a:picLocks noChangeAspect="1"/>
          </p:cNvPicPr>
          <p:nvPr/>
        </p:nvPicPr>
        <p:blipFill>
          <a:blip r:embed="rId5">
            <a:alphaModFix amt="80000"/>
          </a:blip>
          <a:stretch>
            <a:fillRect/>
          </a:stretch>
        </p:blipFill>
        <p:spPr>
          <a:xfrm>
            <a:off x="3657510" y="1587877"/>
            <a:ext cx="1568475" cy="1571676"/>
          </a:xfrm>
          <a:prstGeom prst="rect">
            <a:avLst/>
          </a:prstGeom>
        </p:spPr>
      </p:pic>
      <p:sp>
        <p:nvSpPr>
          <p:cNvPr id="19" name="TextBox 18">
            <a:extLst>
              <a:ext uri="{FF2B5EF4-FFF2-40B4-BE49-F238E27FC236}">
                <a16:creationId xmlns:a16="http://schemas.microsoft.com/office/drawing/2014/main" id="{9FA8BA53-E92B-8EC9-2F21-6335535EE711}"/>
              </a:ext>
            </a:extLst>
          </p:cNvPr>
          <p:cNvSpPr txBox="1"/>
          <p:nvPr/>
        </p:nvSpPr>
        <p:spPr>
          <a:xfrm>
            <a:off x="3762375" y="2047190"/>
            <a:ext cx="1355545" cy="592470"/>
          </a:xfrm>
          <a:prstGeom prst="rect">
            <a:avLst/>
          </a:prstGeom>
          <a:noFill/>
        </p:spPr>
        <p:txBody>
          <a:bodyPr wrap="square">
            <a:spAutoFit/>
          </a:bodyPr>
          <a:lstStyle/>
          <a:p>
            <a:pPr algn="ctr"/>
            <a:r>
              <a:rPr lang="en-US" sz="1500" dirty="0">
                <a:solidFill>
                  <a:srgbClr val="1A4420"/>
                </a:solidFill>
                <a:latin typeface="Lexend Light" pitchFamily="2" charset="77"/>
                <a:ea typeface="Verdana" panose="020B0604030504040204" pitchFamily="34" charset="0"/>
                <a:cs typeface="Verdana" panose="020B0604030504040204" pitchFamily="34" charset="0"/>
              </a:rPr>
              <a:t>Supporting</a:t>
            </a:r>
          </a:p>
          <a:p>
            <a:pPr algn="ctr">
              <a:spcBef>
                <a:spcPts val="300"/>
              </a:spcBef>
            </a:pPr>
            <a:r>
              <a:rPr lang="en-US" sz="1500" dirty="0">
                <a:solidFill>
                  <a:srgbClr val="1A4420"/>
                </a:solidFill>
                <a:latin typeface="Lexend Light" pitchFamily="2" charset="77"/>
                <a:ea typeface="Verdana" panose="020B0604030504040204" pitchFamily="34" charset="0"/>
                <a:cs typeface="Verdana" panose="020B0604030504040204" pitchFamily="34" charset="0"/>
              </a:rPr>
              <a:t>info here</a:t>
            </a:r>
          </a:p>
        </p:txBody>
      </p:sp>
      <p:pic>
        <p:nvPicPr>
          <p:cNvPr id="20" name="Picture 19">
            <a:extLst>
              <a:ext uri="{FF2B5EF4-FFF2-40B4-BE49-F238E27FC236}">
                <a16:creationId xmlns:a16="http://schemas.microsoft.com/office/drawing/2014/main" id="{ADB36487-008A-5AC8-789F-13FD24A48808}"/>
              </a:ext>
            </a:extLst>
          </p:cNvPr>
          <p:cNvPicPr>
            <a:picLocks noChangeAspect="1"/>
          </p:cNvPicPr>
          <p:nvPr/>
        </p:nvPicPr>
        <p:blipFill>
          <a:blip r:embed="rId5">
            <a:alphaModFix amt="80000"/>
          </a:blip>
          <a:stretch>
            <a:fillRect/>
          </a:stretch>
        </p:blipFill>
        <p:spPr>
          <a:xfrm rot="10800000">
            <a:off x="7375398" y="1587877"/>
            <a:ext cx="1568475" cy="1571676"/>
          </a:xfrm>
          <a:prstGeom prst="rect">
            <a:avLst/>
          </a:prstGeom>
        </p:spPr>
      </p:pic>
      <p:pic>
        <p:nvPicPr>
          <p:cNvPr id="21" name="Picture 20">
            <a:extLst>
              <a:ext uri="{FF2B5EF4-FFF2-40B4-BE49-F238E27FC236}">
                <a16:creationId xmlns:a16="http://schemas.microsoft.com/office/drawing/2014/main" id="{32580EBF-FE68-4936-C9B6-7FE71B8E9770}"/>
              </a:ext>
            </a:extLst>
          </p:cNvPr>
          <p:cNvPicPr>
            <a:picLocks noChangeAspect="1"/>
          </p:cNvPicPr>
          <p:nvPr/>
        </p:nvPicPr>
        <p:blipFill>
          <a:blip r:embed="rId5">
            <a:alphaModFix amt="80000"/>
          </a:blip>
          <a:stretch>
            <a:fillRect/>
          </a:stretch>
        </p:blipFill>
        <p:spPr>
          <a:xfrm rot="16200000">
            <a:off x="5516454" y="1587877"/>
            <a:ext cx="1568475" cy="1571676"/>
          </a:xfrm>
          <a:prstGeom prst="rect">
            <a:avLst/>
          </a:prstGeom>
        </p:spPr>
      </p:pic>
      <p:sp>
        <p:nvSpPr>
          <p:cNvPr id="22" name="TextBox 21">
            <a:extLst>
              <a:ext uri="{FF2B5EF4-FFF2-40B4-BE49-F238E27FC236}">
                <a16:creationId xmlns:a16="http://schemas.microsoft.com/office/drawing/2014/main" id="{01804214-D6D4-9664-AEC9-30B958A9F3B9}"/>
              </a:ext>
            </a:extLst>
          </p:cNvPr>
          <p:cNvSpPr txBox="1"/>
          <p:nvPr/>
        </p:nvSpPr>
        <p:spPr>
          <a:xfrm>
            <a:off x="5622919" y="2047190"/>
            <a:ext cx="1355545" cy="592470"/>
          </a:xfrm>
          <a:prstGeom prst="rect">
            <a:avLst/>
          </a:prstGeom>
          <a:noFill/>
        </p:spPr>
        <p:txBody>
          <a:bodyPr wrap="square">
            <a:spAutoFit/>
          </a:bodyPr>
          <a:lstStyle/>
          <a:p>
            <a:pPr algn="ctr"/>
            <a:r>
              <a:rPr lang="en-US" sz="1500" dirty="0">
                <a:solidFill>
                  <a:srgbClr val="1A4420"/>
                </a:solidFill>
                <a:latin typeface="Lexend Light" pitchFamily="2" charset="77"/>
                <a:ea typeface="Verdana" panose="020B0604030504040204" pitchFamily="34" charset="0"/>
                <a:cs typeface="Verdana" panose="020B0604030504040204" pitchFamily="34" charset="0"/>
              </a:rPr>
              <a:t>Supporting</a:t>
            </a:r>
          </a:p>
          <a:p>
            <a:pPr algn="ctr">
              <a:spcBef>
                <a:spcPts val="300"/>
              </a:spcBef>
            </a:pPr>
            <a:r>
              <a:rPr lang="en-US" sz="1500" dirty="0">
                <a:solidFill>
                  <a:srgbClr val="1A4420"/>
                </a:solidFill>
                <a:latin typeface="Lexend Light" pitchFamily="2" charset="77"/>
                <a:ea typeface="Verdana" panose="020B0604030504040204" pitchFamily="34" charset="0"/>
                <a:cs typeface="Verdana" panose="020B0604030504040204" pitchFamily="34" charset="0"/>
              </a:rPr>
              <a:t>info here</a:t>
            </a:r>
          </a:p>
        </p:txBody>
      </p:sp>
      <p:sp>
        <p:nvSpPr>
          <p:cNvPr id="23" name="TextBox 22">
            <a:extLst>
              <a:ext uri="{FF2B5EF4-FFF2-40B4-BE49-F238E27FC236}">
                <a16:creationId xmlns:a16="http://schemas.microsoft.com/office/drawing/2014/main" id="{8050A9CB-AE5C-B05B-70A5-D0885343637E}"/>
              </a:ext>
            </a:extLst>
          </p:cNvPr>
          <p:cNvSpPr txBox="1"/>
          <p:nvPr/>
        </p:nvSpPr>
        <p:spPr>
          <a:xfrm>
            <a:off x="7481863" y="2047190"/>
            <a:ext cx="1355545" cy="592470"/>
          </a:xfrm>
          <a:prstGeom prst="rect">
            <a:avLst/>
          </a:prstGeom>
          <a:noFill/>
        </p:spPr>
        <p:txBody>
          <a:bodyPr wrap="square">
            <a:spAutoFit/>
          </a:bodyPr>
          <a:lstStyle/>
          <a:p>
            <a:pPr algn="ctr"/>
            <a:r>
              <a:rPr lang="en-US" sz="1500" dirty="0">
                <a:solidFill>
                  <a:srgbClr val="1A4420"/>
                </a:solidFill>
                <a:latin typeface="Lexend Light" pitchFamily="2" charset="77"/>
                <a:ea typeface="Verdana" panose="020B0604030504040204" pitchFamily="34" charset="0"/>
                <a:cs typeface="Verdana" panose="020B0604030504040204" pitchFamily="34" charset="0"/>
              </a:rPr>
              <a:t>Supporting</a:t>
            </a:r>
          </a:p>
          <a:p>
            <a:pPr algn="ctr">
              <a:spcBef>
                <a:spcPts val="300"/>
              </a:spcBef>
            </a:pPr>
            <a:r>
              <a:rPr lang="en-US" sz="1500" dirty="0">
                <a:solidFill>
                  <a:srgbClr val="1A4420"/>
                </a:solidFill>
                <a:latin typeface="Lexend Light" pitchFamily="2" charset="77"/>
                <a:ea typeface="Verdana" panose="020B0604030504040204" pitchFamily="34" charset="0"/>
                <a:cs typeface="Verdana" panose="020B0604030504040204" pitchFamily="34" charset="0"/>
              </a:rPr>
              <a:t>info here</a:t>
            </a:r>
          </a:p>
        </p:txBody>
      </p:sp>
    </p:spTree>
    <p:extLst>
      <p:ext uri="{BB962C8B-B14F-4D97-AF65-F5344CB8AC3E}">
        <p14:creationId xmlns:p14="http://schemas.microsoft.com/office/powerpoint/2010/main" val="36016309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61153-03B5-7971-6CDC-90E74366F66D}"/>
            </a:ext>
          </a:extLst>
        </p:cNvPr>
        <p:cNvGrpSpPr/>
        <p:nvPr/>
      </p:nvGrpSpPr>
      <p:grpSpPr>
        <a:xfrm>
          <a:off x="0" y="0"/>
          <a:ext cx="0" cy="0"/>
          <a:chOff x="0" y="0"/>
          <a:chExt cx="0" cy="0"/>
        </a:xfrm>
      </p:grpSpPr>
      <p:pic>
        <p:nvPicPr>
          <p:cNvPr id="7" name="Picture 6" descr="A green surface with a white spot&#10;&#10;AI-generated content may be incorrect.">
            <a:extLst>
              <a:ext uri="{FF2B5EF4-FFF2-40B4-BE49-F238E27FC236}">
                <a16:creationId xmlns:a16="http://schemas.microsoft.com/office/drawing/2014/main" id="{4065F662-B90E-E214-CE58-17F8C1F1F626}"/>
              </a:ext>
            </a:extLst>
          </p:cNvPr>
          <p:cNvPicPr>
            <a:picLocks noChangeAspect="1"/>
          </p:cNvPicPr>
          <p:nvPr/>
        </p:nvPicPr>
        <p:blipFill>
          <a:blip r:embed="rId3"/>
          <a:stretch>
            <a:fillRect/>
          </a:stretch>
        </p:blipFill>
        <p:spPr>
          <a:xfrm>
            <a:off x="0" y="0"/>
            <a:ext cx="9144000" cy="5143500"/>
          </a:xfrm>
          <a:prstGeom prst="rect">
            <a:avLst/>
          </a:prstGeom>
        </p:spPr>
      </p:pic>
      <p:pic>
        <p:nvPicPr>
          <p:cNvPr id="5" name="Picture 4" descr="A grocery store with lots of vegetables&#10;&#10;AI-generated content may be incorrect.">
            <a:extLst>
              <a:ext uri="{FF2B5EF4-FFF2-40B4-BE49-F238E27FC236}">
                <a16:creationId xmlns:a16="http://schemas.microsoft.com/office/drawing/2014/main" id="{F1BA3B88-9603-D811-B400-39932E232A4B}"/>
              </a:ext>
            </a:extLst>
          </p:cNvPr>
          <p:cNvPicPr>
            <a:picLocks noChangeAspect="1"/>
          </p:cNvPicPr>
          <p:nvPr/>
        </p:nvPicPr>
        <p:blipFill>
          <a:blip r:embed="rId4"/>
          <a:srcRect l="37" t="12496" r="35884" b="1175"/>
          <a:stretch/>
        </p:blipFill>
        <p:spPr>
          <a:xfrm>
            <a:off x="3448674" y="0"/>
            <a:ext cx="5726741" cy="5143500"/>
          </a:xfrm>
          <a:prstGeom prst="rect">
            <a:avLst/>
          </a:prstGeom>
        </p:spPr>
      </p:pic>
      <p:sp>
        <p:nvSpPr>
          <p:cNvPr id="6" name="TextBox 5">
            <a:extLst>
              <a:ext uri="{FF2B5EF4-FFF2-40B4-BE49-F238E27FC236}">
                <a16:creationId xmlns:a16="http://schemas.microsoft.com/office/drawing/2014/main" id="{2A779AAF-24C6-5FC7-1826-6CA47320BC4A}"/>
              </a:ext>
            </a:extLst>
          </p:cNvPr>
          <p:cNvSpPr txBox="1"/>
          <p:nvPr/>
        </p:nvSpPr>
        <p:spPr>
          <a:xfrm>
            <a:off x="457200" y="1587877"/>
            <a:ext cx="2628901" cy="1747651"/>
          </a:xfrm>
          <a:prstGeom prst="rect">
            <a:avLst/>
          </a:prstGeom>
        </p:spPr>
        <p:txBody>
          <a:bodyPr lIns="0" tIns="0" rIns="0" bIns="0" anchor="ctr"/>
          <a:lstStyle>
            <a:defPPr>
              <a:defRPr lang="en-US"/>
            </a:defPPr>
            <a:lvl1pPr>
              <a:lnSpc>
                <a:spcPct val="90000"/>
              </a:lnSpc>
              <a:spcBef>
                <a:spcPct val="0"/>
              </a:spcBef>
              <a:buNone/>
              <a:defRPr sz="3600" b="0">
                <a:solidFill>
                  <a:srgbClr val="000000"/>
                </a:solidFill>
                <a:latin typeface="+mj-lt"/>
                <a:ea typeface="+mj-ea"/>
                <a:cs typeface="+mn-cs"/>
              </a:defRPr>
            </a:lvl1pPr>
          </a:lstStyle>
          <a:p>
            <a:r>
              <a:rPr lang="en-US" sz="2400" dirty="0">
                <a:solidFill>
                  <a:schemeClr val="bg1"/>
                </a:solidFill>
                <a:latin typeface="Lexend Light" pitchFamily="2" charset="77"/>
                <a:ea typeface="Verdana" panose="020B0604030504040204" pitchFamily="34" charset="0"/>
                <a:cs typeface="Verdana" panose="020B0604030504040204" pitchFamily="34" charset="0"/>
              </a:rPr>
              <a:t>Headline</a:t>
            </a:r>
          </a:p>
          <a:p>
            <a:r>
              <a:rPr lang="en-US" sz="1800" dirty="0">
                <a:solidFill>
                  <a:schemeClr val="bg1"/>
                </a:solidFill>
                <a:latin typeface="Lexend Light" pitchFamily="2" charset="77"/>
                <a:ea typeface="Verdana" panose="020B0604030504040204" pitchFamily="34" charset="0"/>
                <a:cs typeface="Verdana" panose="020B0604030504040204" pitchFamily="34" charset="0"/>
              </a:rPr>
              <a:t>Subhead</a:t>
            </a:r>
          </a:p>
        </p:txBody>
      </p:sp>
      <p:pic>
        <p:nvPicPr>
          <p:cNvPr id="3" name="Picture 2">
            <a:extLst>
              <a:ext uri="{FF2B5EF4-FFF2-40B4-BE49-F238E27FC236}">
                <a16:creationId xmlns:a16="http://schemas.microsoft.com/office/drawing/2014/main" id="{419C0D1B-63F2-4FEB-E3B3-762B293CB7BC}"/>
              </a:ext>
            </a:extLst>
          </p:cNvPr>
          <p:cNvPicPr>
            <a:picLocks noChangeAspect="1"/>
          </p:cNvPicPr>
          <p:nvPr/>
        </p:nvPicPr>
        <p:blipFill>
          <a:blip r:embed="rId5">
            <a:alphaModFix amt="80000"/>
          </a:blip>
          <a:stretch>
            <a:fillRect/>
          </a:stretch>
        </p:blipFill>
        <p:spPr>
          <a:xfrm>
            <a:off x="3657510" y="1587877"/>
            <a:ext cx="1568475" cy="1571676"/>
          </a:xfrm>
          <a:prstGeom prst="rect">
            <a:avLst/>
          </a:prstGeom>
        </p:spPr>
      </p:pic>
      <p:sp>
        <p:nvSpPr>
          <p:cNvPr id="4" name="TextBox 3">
            <a:extLst>
              <a:ext uri="{FF2B5EF4-FFF2-40B4-BE49-F238E27FC236}">
                <a16:creationId xmlns:a16="http://schemas.microsoft.com/office/drawing/2014/main" id="{01D2D6A5-B0F0-DF12-03F5-E285A1E2B5B8}"/>
              </a:ext>
            </a:extLst>
          </p:cNvPr>
          <p:cNvSpPr txBox="1"/>
          <p:nvPr/>
        </p:nvSpPr>
        <p:spPr>
          <a:xfrm>
            <a:off x="3762375" y="2047190"/>
            <a:ext cx="1355545" cy="592470"/>
          </a:xfrm>
          <a:prstGeom prst="rect">
            <a:avLst/>
          </a:prstGeom>
          <a:noFill/>
        </p:spPr>
        <p:txBody>
          <a:bodyPr wrap="square">
            <a:spAutoFit/>
          </a:bodyPr>
          <a:lstStyle/>
          <a:p>
            <a:pPr algn="ctr"/>
            <a:r>
              <a:rPr lang="en-US" sz="1500" dirty="0">
                <a:solidFill>
                  <a:srgbClr val="1A4420"/>
                </a:solidFill>
                <a:latin typeface="Lexend Light" pitchFamily="2" charset="77"/>
                <a:ea typeface="Verdana" panose="020B0604030504040204" pitchFamily="34" charset="0"/>
                <a:cs typeface="Verdana" panose="020B0604030504040204" pitchFamily="34" charset="0"/>
              </a:rPr>
              <a:t>Supporting</a:t>
            </a:r>
          </a:p>
          <a:p>
            <a:pPr algn="ctr">
              <a:spcBef>
                <a:spcPts val="300"/>
              </a:spcBef>
            </a:pPr>
            <a:r>
              <a:rPr lang="en-US" sz="1500" dirty="0">
                <a:solidFill>
                  <a:srgbClr val="1A4420"/>
                </a:solidFill>
                <a:latin typeface="Lexend Light" pitchFamily="2" charset="77"/>
                <a:ea typeface="Verdana" panose="020B0604030504040204" pitchFamily="34" charset="0"/>
                <a:cs typeface="Verdana" panose="020B0604030504040204" pitchFamily="34" charset="0"/>
              </a:rPr>
              <a:t>info here</a:t>
            </a:r>
          </a:p>
        </p:txBody>
      </p:sp>
      <p:pic>
        <p:nvPicPr>
          <p:cNvPr id="8" name="Picture 7">
            <a:extLst>
              <a:ext uri="{FF2B5EF4-FFF2-40B4-BE49-F238E27FC236}">
                <a16:creationId xmlns:a16="http://schemas.microsoft.com/office/drawing/2014/main" id="{630E134F-F792-EF6E-9BC7-F6F077D48079}"/>
              </a:ext>
            </a:extLst>
          </p:cNvPr>
          <p:cNvPicPr>
            <a:picLocks noChangeAspect="1"/>
          </p:cNvPicPr>
          <p:nvPr/>
        </p:nvPicPr>
        <p:blipFill>
          <a:blip r:embed="rId5">
            <a:alphaModFix amt="80000"/>
          </a:blip>
          <a:stretch>
            <a:fillRect/>
          </a:stretch>
        </p:blipFill>
        <p:spPr>
          <a:xfrm rot="10800000">
            <a:off x="7375398" y="1587877"/>
            <a:ext cx="1568475" cy="1571676"/>
          </a:xfrm>
          <a:prstGeom prst="rect">
            <a:avLst/>
          </a:prstGeom>
        </p:spPr>
      </p:pic>
      <p:pic>
        <p:nvPicPr>
          <p:cNvPr id="9" name="Picture 8">
            <a:extLst>
              <a:ext uri="{FF2B5EF4-FFF2-40B4-BE49-F238E27FC236}">
                <a16:creationId xmlns:a16="http://schemas.microsoft.com/office/drawing/2014/main" id="{121C1B60-7AE5-2A89-DB13-31528382B867}"/>
              </a:ext>
            </a:extLst>
          </p:cNvPr>
          <p:cNvPicPr>
            <a:picLocks noChangeAspect="1"/>
          </p:cNvPicPr>
          <p:nvPr/>
        </p:nvPicPr>
        <p:blipFill>
          <a:blip r:embed="rId5">
            <a:alphaModFix amt="80000"/>
          </a:blip>
          <a:stretch>
            <a:fillRect/>
          </a:stretch>
        </p:blipFill>
        <p:spPr>
          <a:xfrm rot="16200000">
            <a:off x="5516454" y="1587877"/>
            <a:ext cx="1568475" cy="1571676"/>
          </a:xfrm>
          <a:prstGeom prst="rect">
            <a:avLst/>
          </a:prstGeom>
        </p:spPr>
      </p:pic>
      <p:sp>
        <p:nvSpPr>
          <p:cNvPr id="11" name="TextBox 10">
            <a:extLst>
              <a:ext uri="{FF2B5EF4-FFF2-40B4-BE49-F238E27FC236}">
                <a16:creationId xmlns:a16="http://schemas.microsoft.com/office/drawing/2014/main" id="{C8E13D59-9D9E-7DC4-F6A0-B061A3723430}"/>
              </a:ext>
            </a:extLst>
          </p:cNvPr>
          <p:cNvSpPr txBox="1"/>
          <p:nvPr/>
        </p:nvSpPr>
        <p:spPr>
          <a:xfrm>
            <a:off x="5622919" y="2047190"/>
            <a:ext cx="1355545" cy="592470"/>
          </a:xfrm>
          <a:prstGeom prst="rect">
            <a:avLst/>
          </a:prstGeom>
          <a:noFill/>
        </p:spPr>
        <p:txBody>
          <a:bodyPr wrap="square">
            <a:spAutoFit/>
          </a:bodyPr>
          <a:lstStyle/>
          <a:p>
            <a:pPr algn="ctr"/>
            <a:r>
              <a:rPr lang="en-US" sz="1500" dirty="0">
                <a:solidFill>
                  <a:srgbClr val="1A4420"/>
                </a:solidFill>
                <a:latin typeface="Lexend Light" pitchFamily="2" charset="77"/>
                <a:ea typeface="Verdana" panose="020B0604030504040204" pitchFamily="34" charset="0"/>
                <a:cs typeface="Verdana" panose="020B0604030504040204" pitchFamily="34" charset="0"/>
              </a:rPr>
              <a:t>Supporting</a:t>
            </a:r>
          </a:p>
          <a:p>
            <a:pPr algn="ctr">
              <a:spcBef>
                <a:spcPts val="300"/>
              </a:spcBef>
            </a:pPr>
            <a:r>
              <a:rPr lang="en-US" sz="1500" dirty="0">
                <a:solidFill>
                  <a:srgbClr val="1A4420"/>
                </a:solidFill>
                <a:latin typeface="Lexend Light" pitchFamily="2" charset="77"/>
                <a:ea typeface="Verdana" panose="020B0604030504040204" pitchFamily="34" charset="0"/>
                <a:cs typeface="Verdana" panose="020B0604030504040204" pitchFamily="34" charset="0"/>
              </a:rPr>
              <a:t>info here</a:t>
            </a:r>
          </a:p>
        </p:txBody>
      </p:sp>
      <p:sp>
        <p:nvSpPr>
          <p:cNvPr id="12" name="TextBox 11">
            <a:extLst>
              <a:ext uri="{FF2B5EF4-FFF2-40B4-BE49-F238E27FC236}">
                <a16:creationId xmlns:a16="http://schemas.microsoft.com/office/drawing/2014/main" id="{BC4F2079-7678-ED6F-785E-F3207C4CC2CA}"/>
              </a:ext>
            </a:extLst>
          </p:cNvPr>
          <p:cNvSpPr txBox="1"/>
          <p:nvPr/>
        </p:nvSpPr>
        <p:spPr>
          <a:xfrm>
            <a:off x="7481863" y="2047190"/>
            <a:ext cx="1355545" cy="592470"/>
          </a:xfrm>
          <a:prstGeom prst="rect">
            <a:avLst/>
          </a:prstGeom>
          <a:noFill/>
        </p:spPr>
        <p:txBody>
          <a:bodyPr wrap="square">
            <a:spAutoFit/>
          </a:bodyPr>
          <a:lstStyle/>
          <a:p>
            <a:pPr algn="ctr"/>
            <a:r>
              <a:rPr lang="en-US" sz="1500" dirty="0">
                <a:solidFill>
                  <a:srgbClr val="1A4420"/>
                </a:solidFill>
                <a:latin typeface="Lexend Light" pitchFamily="2" charset="77"/>
                <a:ea typeface="Verdana" panose="020B0604030504040204" pitchFamily="34" charset="0"/>
                <a:cs typeface="Verdana" panose="020B0604030504040204" pitchFamily="34" charset="0"/>
              </a:rPr>
              <a:t>Supporting</a:t>
            </a:r>
          </a:p>
          <a:p>
            <a:pPr algn="ctr">
              <a:spcBef>
                <a:spcPts val="300"/>
              </a:spcBef>
            </a:pPr>
            <a:r>
              <a:rPr lang="en-US" sz="1500" dirty="0">
                <a:solidFill>
                  <a:srgbClr val="1A4420"/>
                </a:solidFill>
                <a:latin typeface="Lexend Light" pitchFamily="2" charset="77"/>
                <a:ea typeface="Verdana" panose="020B0604030504040204" pitchFamily="34" charset="0"/>
                <a:cs typeface="Verdana" panose="020B0604030504040204" pitchFamily="34" charset="0"/>
              </a:rPr>
              <a:t>info here</a:t>
            </a:r>
          </a:p>
        </p:txBody>
      </p:sp>
    </p:spTree>
    <p:extLst>
      <p:ext uri="{BB962C8B-B14F-4D97-AF65-F5344CB8AC3E}">
        <p14:creationId xmlns:p14="http://schemas.microsoft.com/office/powerpoint/2010/main" val="26152441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5975C-A4C2-FDB0-55FC-55EA4B7A9E1C}"/>
            </a:ext>
          </a:extLst>
        </p:cNvPr>
        <p:cNvGrpSpPr/>
        <p:nvPr/>
      </p:nvGrpSpPr>
      <p:grpSpPr>
        <a:xfrm>
          <a:off x="0" y="0"/>
          <a:ext cx="0" cy="0"/>
          <a:chOff x="0" y="0"/>
          <a:chExt cx="0" cy="0"/>
        </a:xfrm>
      </p:grpSpPr>
      <p:pic>
        <p:nvPicPr>
          <p:cNvPr id="7" name="Picture 6" descr="A green surface with a white spot&#10;&#10;AI-generated content may be incorrect.">
            <a:extLst>
              <a:ext uri="{FF2B5EF4-FFF2-40B4-BE49-F238E27FC236}">
                <a16:creationId xmlns:a16="http://schemas.microsoft.com/office/drawing/2014/main" id="{D157972D-66D9-B89F-395C-457DEFB034C0}"/>
              </a:ext>
            </a:extLst>
          </p:cNvPr>
          <p:cNvPicPr>
            <a:picLocks noChangeAspect="1"/>
          </p:cNvPicPr>
          <p:nvPr/>
        </p:nvPicPr>
        <p:blipFill>
          <a:blip r:embed="rId3"/>
          <a:stretch>
            <a:fillRect/>
          </a:stretch>
        </p:blipFill>
        <p:spPr>
          <a:xfrm>
            <a:off x="0" y="0"/>
            <a:ext cx="9144000" cy="5143500"/>
          </a:xfrm>
          <a:prstGeom prst="rect">
            <a:avLst/>
          </a:prstGeom>
        </p:spPr>
      </p:pic>
      <p:pic>
        <p:nvPicPr>
          <p:cNvPr id="5" name="Picture 4" descr="A grocery store with lots of vegetables&#10;&#10;AI-generated content may be incorrect.">
            <a:extLst>
              <a:ext uri="{FF2B5EF4-FFF2-40B4-BE49-F238E27FC236}">
                <a16:creationId xmlns:a16="http://schemas.microsoft.com/office/drawing/2014/main" id="{77C80078-0BE6-6580-6405-63CE2C78103B}"/>
              </a:ext>
            </a:extLst>
          </p:cNvPr>
          <p:cNvPicPr>
            <a:picLocks noChangeAspect="1"/>
          </p:cNvPicPr>
          <p:nvPr/>
        </p:nvPicPr>
        <p:blipFill>
          <a:blip r:embed="rId4"/>
          <a:srcRect l="37" t="12496" r="35884" b="1175"/>
          <a:stretch/>
        </p:blipFill>
        <p:spPr>
          <a:xfrm>
            <a:off x="3448674" y="0"/>
            <a:ext cx="5726741" cy="5143500"/>
          </a:xfrm>
          <a:prstGeom prst="rect">
            <a:avLst/>
          </a:prstGeom>
        </p:spPr>
      </p:pic>
      <p:sp>
        <p:nvSpPr>
          <p:cNvPr id="6" name="TextBox 5">
            <a:extLst>
              <a:ext uri="{FF2B5EF4-FFF2-40B4-BE49-F238E27FC236}">
                <a16:creationId xmlns:a16="http://schemas.microsoft.com/office/drawing/2014/main" id="{09D80765-15D4-B1F2-C3EA-8AA9FDBA114A}"/>
              </a:ext>
            </a:extLst>
          </p:cNvPr>
          <p:cNvSpPr txBox="1"/>
          <p:nvPr/>
        </p:nvSpPr>
        <p:spPr>
          <a:xfrm>
            <a:off x="457200" y="1587877"/>
            <a:ext cx="2628901" cy="1747651"/>
          </a:xfrm>
          <a:prstGeom prst="rect">
            <a:avLst/>
          </a:prstGeom>
        </p:spPr>
        <p:txBody>
          <a:bodyPr lIns="0" tIns="0" rIns="0" bIns="0" anchor="ctr"/>
          <a:lstStyle>
            <a:defPPr>
              <a:defRPr lang="en-US"/>
            </a:defPPr>
            <a:lvl1pPr>
              <a:lnSpc>
                <a:spcPct val="90000"/>
              </a:lnSpc>
              <a:spcBef>
                <a:spcPct val="0"/>
              </a:spcBef>
              <a:buNone/>
              <a:defRPr sz="3600" b="0">
                <a:solidFill>
                  <a:srgbClr val="000000"/>
                </a:solidFill>
                <a:latin typeface="+mj-lt"/>
                <a:ea typeface="+mj-ea"/>
                <a:cs typeface="+mn-cs"/>
              </a:defRPr>
            </a:lvl1pPr>
          </a:lstStyle>
          <a:p>
            <a:r>
              <a:rPr lang="en-US" sz="2700" dirty="0">
                <a:solidFill>
                  <a:schemeClr val="bg1"/>
                </a:solidFill>
                <a:latin typeface="Sprouts Forager" pitchFamily="2" charset="0"/>
                <a:ea typeface="Verdana" panose="020B0604030504040204" pitchFamily="34" charset="0"/>
                <a:cs typeface="Verdana" panose="020B0604030504040204" pitchFamily="34" charset="0"/>
              </a:rPr>
              <a:t>Headline</a:t>
            </a:r>
          </a:p>
          <a:p>
            <a:r>
              <a:rPr lang="en-US" sz="1800" dirty="0">
                <a:solidFill>
                  <a:schemeClr val="bg1"/>
                </a:solidFill>
                <a:latin typeface="Lexend Light" pitchFamily="2" charset="77"/>
                <a:ea typeface="Verdana" panose="020B0604030504040204" pitchFamily="34" charset="0"/>
                <a:cs typeface="Verdana" panose="020B0604030504040204" pitchFamily="34" charset="0"/>
              </a:rPr>
              <a:t>Subhead</a:t>
            </a:r>
          </a:p>
        </p:txBody>
      </p:sp>
      <p:pic>
        <p:nvPicPr>
          <p:cNvPr id="3" name="Picture 2">
            <a:extLst>
              <a:ext uri="{FF2B5EF4-FFF2-40B4-BE49-F238E27FC236}">
                <a16:creationId xmlns:a16="http://schemas.microsoft.com/office/drawing/2014/main" id="{85F4F4B5-3847-1D47-A40B-92400FF758AF}"/>
              </a:ext>
            </a:extLst>
          </p:cNvPr>
          <p:cNvPicPr>
            <a:picLocks noChangeAspect="1"/>
          </p:cNvPicPr>
          <p:nvPr/>
        </p:nvPicPr>
        <p:blipFill>
          <a:blip r:embed="rId5">
            <a:alphaModFix amt="80000"/>
          </a:blip>
          <a:stretch>
            <a:fillRect/>
          </a:stretch>
        </p:blipFill>
        <p:spPr>
          <a:xfrm>
            <a:off x="3657510" y="1587877"/>
            <a:ext cx="1568475" cy="1571676"/>
          </a:xfrm>
          <a:prstGeom prst="rect">
            <a:avLst/>
          </a:prstGeom>
        </p:spPr>
      </p:pic>
      <p:sp>
        <p:nvSpPr>
          <p:cNvPr id="4" name="TextBox 3">
            <a:extLst>
              <a:ext uri="{FF2B5EF4-FFF2-40B4-BE49-F238E27FC236}">
                <a16:creationId xmlns:a16="http://schemas.microsoft.com/office/drawing/2014/main" id="{58AEBADF-5D78-DDB8-F585-B74B43D08C18}"/>
              </a:ext>
            </a:extLst>
          </p:cNvPr>
          <p:cNvSpPr txBox="1"/>
          <p:nvPr/>
        </p:nvSpPr>
        <p:spPr>
          <a:xfrm>
            <a:off x="3762375" y="2047190"/>
            <a:ext cx="1355545" cy="592470"/>
          </a:xfrm>
          <a:prstGeom prst="rect">
            <a:avLst/>
          </a:prstGeom>
          <a:noFill/>
        </p:spPr>
        <p:txBody>
          <a:bodyPr wrap="square">
            <a:spAutoFit/>
          </a:bodyPr>
          <a:lstStyle/>
          <a:p>
            <a:pPr algn="ctr"/>
            <a:r>
              <a:rPr lang="en-US" sz="1500" dirty="0">
                <a:solidFill>
                  <a:srgbClr val="1A4420"/>
                </a:solidFill>
                <a:latin typeface="Lexend Light" pitchFamily="2" charset="77"/>
                <a:ea typeface="Verdana" panose="020B0604030504040204" pitchFamily="34" charset="0"/>
                <a:cs typeface="Verdana" panose="020B0604030504040204" pitchFamily="34" charset="0"/>
              </a:rPr>
              <a:t>Supporting</a:t>
            </a:r>
          </a:p>
          <a:p>
            <a:pPr algn="ctr">
              <a:spcBef>
                <a:spcPts val="300"/>
              </a:spcBef>
            </a:pPr>
            <a:r>
              <a:rPr lang="en-US" sz="1500" dirty="0">
                <a:solidFill>
                  <a:srgbClr val="1A4420"/>
                </a:solidFill>
                <a:latin typeface="Lexend Light" pitchFamily="2" charset="77"/>
                <a:ea typeface="Verdana" panose="020B0604030504040204" pitchFamily="34" charset="0"/>
                <a:cs typeface="Verdana" panose="020B0604030504040204" pitchFamily="34" charset="0"/>
              </a:rPr>
              <a:t>info here</a:t>
            </a:r>
          </a:p>
        </p:txBody>
      </p:sp>
      <p:pic>
        <p:nvPicPr>
          <p:cNvPr id="8" name="Picture 7">
            <a:extLst>
              <a:ext uri="{FF2B5EF4-FFF2-40B4-BE49-F238E27FC236}">
                <a16:creationId xmlns:a16="http://schemas.microsoft.com/office/drawing/2014/main" id="{8CB9A542-7E0B-75EC-8E75-B38442EFBDBD}"/>
              </a:ext>
            </a:extLst>
          </p:cNvPr>
          <p:cNvPicPr>
            <a:picLocks noChangeAspect="1"/>
          </p:cNvPicPr>
          <p:nvPr/>
        </p:nvPicPr>
        <p:blipFill>
          <a:blip r:embed="rId5">
            <a:alphaModFix amt="80000"/>
          </a:blip>
          <a:stretch>
            <a:fillRect/>
          </a:stretch>
        </p:blipFill>
        <p:spPr>
          <a:xfrm rot="10800000">
            <a:off x="7375398" y="1587877"/>
            <a:ext cx="1568475" cy="1571676"/>
          </a:xfrm>
          <a:prstGeom prst="rect">
            <a:avLst/>
          </a:prstGeom>
        </p:spPr>
      </p:pic>
      <p:pic>
        <p:nvPicPr>
          <p:cNvPr id="9" name="Picture 8">
            <a:extLst>
              <a:ext uri="{FF2B5EF4-FFF2-40B4-BE49-F238E27FC236}">
                <a16:creationId xmlns:a16="http://schemas.microsoft.com/office/drawing/2014/main" id="{282F1F45-16FA-6B0E-C1B5-FFBE18C2EE76}"/>
              </a:ext>
            </a:extLst>
          </p:cNvPr>
          <p:cNvPicPr>
            <a:picLocks noChangeAspect="1"/>
          </p:cNvPicPr>
          <p:nvPr/>
        </p:nvPicPr>
        <p:blipFill>
          <a:blip r:embed="rId5">
            <a:alphaModFix amt="80000"/>
          </a:blip>
          <a:stretch>
            <a:fillRect/>
          </a:stretch>
        </p:blipFill>
        <p:spPr>
          <a:xfrm rot="16200000">
            <a:off x="5516454" y="1587877"/>
            <a:ext cx="1568475" cy="1571676"/>
          </a:xfrm>
          <a:prstGeom prst="rect">
            <a:avLst/>
          </a:prstGeom>
        </p:spPr>
      </p:pic>
      <p:sp>
        <p:nvSpPr>
          <p:cNvPr id="11" name="TextBox 10">
            <a:extLst>
              <a:ext uri="{FF2B5EF4-FFF2-40B4-BE49-F238E27FC236}">
                <a16:creationId xmlns:a16="http://schemas.microsoft.com/office/drawing/2014/main" id="{F00FCB30-7857-A177-C5EF-8DD8D4CDDE5F}"/>
              </a:ext>
            </a:extLst>
          </p:cNvPr>
          <p:cNvSpPr txBox="1"/>
          <p:nvPr/>
        </p:nvSpPr>
        <p:spPr>
          <a:xfrm>
            <a:off x="5622919" y="2047190"/>
            <a:ext cx="1355545" cy="592470"/>
          </a:xfrm>
          <a:prstGeom prst="rect">
            <a:avLst/>
          </a:prstGeom>
          <a:noFill/>
        </p:spPr>
        <p:txBody>
          <a:bodyPr wrap="square">
            <a:spAutoFit/>
          </a:bodyPr>
          <a:lstStyle/>
          <a:p>
            <a:pPr algn="ctr"/>
            <a:r>
              <a:rPr lang="en-US" sz="1500" dirty="0">
                <a:solidFill>
                  <a:srgbClr val="1A4420"/>
                </a:solidFill>
                <a:latin typeface="Lexend Light" pitchFamily="2" charset="77"/>
                <a:ea typeface="Verdana" panose="020B0604030504040204" pitchFamily="34" charset="0"/>
                <a:cs typeface="Verdana" panose="020B0604030504040204" pitchFamily="34" charset="0"/>
              </a:rPr>
              <a:t>Supporting</a:t>
            </a:r>
          </a:p>
          <a:p>
            <a:pPr algn="ctr">
              <a:spcBef>
                <a:spcPts val="300"/>
              </a:spcBef>
            </a:pPr>
            <a:r>
              <a:rPr lang="en-US" sz="1500" dirty="0">
                <a:solidFill>
                  <a:srgbClr val="1A4420"/>
                </a:solidFill>
                <a:latin typeface="Lexend Light" pitchFamily="2" charset="77"/>
                <a:ea typeface="Verdana" panose="020B0604030504040204" pitchFamily="34" charset="0"/>
                <a:cs typeface="Verdana" panose="020B0604030504040204" pitchFamily="34" charset="0"/>
              </a:rPr>
              <a:t>info here</a:t>
            </a:r>
          </a:p>
        </p:txBody>
      </p:sp>
      <p:sp>
        <p:nvSpPr>
          <p:cNvPr id="12" name="TextBox 11">
            <a:extLst>
              <a:ext uri="{FF2B5EF4-FFF2-40B4-BE49-F238E27FC236}">
                <a16:creationId xmlns:a16="http://schemas.microsoft.com/office/drawing/2014/main" id="{008AC099-1DEA-34AF-2EA4-F2E197DEDAB4}"/>
              </a:ext>
            </a:extLst>
          </p:cNvPr>
          <p:cNvSpPr txBox="1"/>
          <p:nvPr/>
        </p:nvSpPr>
        <p:spPr>
          <a:xfrm>
            <a:off x="7481863" y="2047190"/>
            <a:ext cx="1355545" cy="592470"/>
          </a:xfrm>
          <a:prstGeom prst="rect">
            <a:avLst/>
          </a:prstGeom>
          <a:noFill/>
        </p:spPr>
        <p:txBody>
          <a:bodyPr wrap="square">
            <a:spAutoFit/>
          </a:bodyPr>
          <a:lstStyle/>
          <a:p>
            <a:pPr algn="ctr"/>
            <a:r>
              <a:rPr lang="en-US" sz="1500" dirty="0">
                <a:solidFill>
                  <a:srgbClr val="1A4420"/>
                </a:solidFill>
                <a:latin typeface="Lexend Light" pitchFamily="2" charset="77"/>
                <a:ea typeface="Verdana" panose="020B0604030504040204" pitchFamily="34" charset="0"/>
                <a:cs typeface="Verdana" panose="020B0604030504040204" pitchFamily="34" charset="0"/>
              </a:rPr>
              <a:t>Supporting</a:t>
            </a:r>
          </a:p>
          <a:p>
            <a:pPr algn="ctr">
              <a:spcBef>
                <a:spcPts val="300"/>
              </a:spcBef>
            </a:pPr>
            <a:r>
              <a:rPr lang="en-US" sz="1500" dirty="0">
                <a:solidFill>
                  <a:srgbClr val="1A4420"/>
                </a:solidFill>
                <a:latin typeface="Lexend Light" pitchFamily="2" charset="77"/>
                <a:ea typeface="Verdana" panose="020B0604030504040204" pitchFamily="34" charset="0"/>
                <a:cs typeface="Verdana" panose="020B0604030504040204" pitchFamily="34" charset="0"/>
              </a:rPr>
              <a:t>info here</a:t>
            </a:r>
          </a:p>
        </p:txBody>
      </p:sp>
    </p:spTree>
    <p:extLst>
      <p:ext uri="{BB962C8B-B14F-4D97-AF65-F5344CB8AC3E}">
        <p14:creationId xmlns:p14="http://schemas.microsoft.com/office/powerpoint/2010/main" val="37562351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picking up small red peppers&#10;&#10;AI-generated content may be incorrect.">
            <a:extLst>
              <a:ext uri="{FF2B5EF4-FFF2-40B4-BE49-F238E27FC236}">
                <a16:creationId xmlns:a16="http://schemas.microsoft.com/office/drawing/2014/main" id="{0E48EDD2-AD51-D9FC-1E38-5441A7F20A72}"/>
              </a:ext>
            </a:extLst>
          </p:cNvPr>
          <p:cNvPicPr>
            <a:picLocks noChangeAspect="1"/>
          </p:cNvPicPr>
          <p:nvPr/>
        </p:nvPicPr>
        <p:blipFill>
          <a:blip r:embed="rId3"/>
          <a:srcRect l="21354" r="18160"/>
          <a:stretch/>
        </p:blipFill>
        <p:spPr>
          <a:xfrm>
            <a:off x="0" y="-8836"/>
            <a:ext cx="2994660" cy="5151975"/>
          </a:xfrm>
          <a:prstGeom prst="rect">
            <a:avLst/>
          </a:prstGeom>
        </p:spPr>
      </p:pic>
      <p:graphicFrame>
        <p:nvGraphicFramePr>
          <p:cNvPr id="8" name="Chart 7">
            <a:extLst>
              <a:ext uri="{FF2B5EF4-FFF2-40B4-BE49-F238E27FC236}">
                <a16:creationId xmlns:a16="http://schemas.microsoft.com/office/drawing/2014/main" id="{D8463410-6247-8C17-0FE9-F8A58E6CF609}"/>
              </a:ext>
            </a:extLst>
          </p:cNvPr>
          <p:cNvGraphicFramePr/>
          <p:nvPr/>
        </p:nvGraphicFramePr>
        <p:xfrm>
          <a:off x="3384437" y="1616809"/>
          <a:ext cx="960120" cy="94411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0" name="Chart 29">
            <a:extLst>
              <a:ext uri="{FF2B5EF4-FFF2-40B4-BE49-F238E27FC236}">
                <a16:creationId xmlns:a16="http://schemas.microsoft.com/office/drawing/2014/main" id="{94E42523-52FA-2F8E-668A-9844C51F8E63}"/>
              </a:ext>
            </a:extLst>
          </p:cNvPr>
          <p:cNvGraphicFramePr/>
          <p:nvPr/>
        </p:nvGraphicFramePr>
        <p:xfrm>
          <a:off x="3384437" y="2536620"/>
          <a:ext cx="960120" cy="94411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1" name="Chart 30">
            <a:extLst>
              <a:ext uri="{FF2B5EF4-FFF2-40B4-BE49-F238E27FC236}">
                <a16:creationId xmlns:a16="http://schemas.microsoft.com/office/drawing/2014/main" id="{80F3EF2C-B6FB-B31F-7681-2901EB7B34E3}"/>
              </a:ext>
            </a:extLst>
          </p:cNvPr>
          <p:cNvGraphicFramePr/>
          <p:nvPr/>
        </p:nvGraphicFramePr>
        <p:xfrm>
          <a:off x="3384437" y="3456432"/>
          <a:ext cx="960120" cy="944118"/>
        </p:xfrm>
        <a:graphic>
          <a:graphicData uri="http://schemas.openxmlformats.org/drawingml/2006/chart">
            <c:chart xmlns:c="http://schemas.openxmlformats.org/drawingml/2006/chart" xmlns:r="http://schemas.openxmlformats.org/officeDocument/2006/relationships" r:id="rId6"/>
          </a:graphicData>
        </a:graphic>
      </p:graphicFrame>
      <p:sp>
        <p:nvSpPr>
          <p:cNvPr id="3" name="TextBox 2">
            <a:extLst>
              <a:ext uri="{FF2B5EF4-FFF2-40B4-BE49-F238E27FC236}">
                <a16:creationId xmlns:a16="http://schemas.microsoft.com/office/drawing/2014/main" id="{A7AF113F-0BBD-3F48-260C-CF6242F3B349}"/>
              </a:ext>
            </a:extLst>
          </p:cNvPr>
          <p:cNvSpPr txBox="1"/>
          <p:nvPr/>
        </p:nvSpPr>
        <p:spPr>
          <a:xfrm>
            <a:off x="3384438" y="257176"/>
            <a:ext cx="5405779" cy="832928"/>
          </a:xfrm>
          <a:prstGeom prst="rect">
            <a:avLst/>
          </a:prstGeom>
        </p:spPr>
        <p:txBody>
          <a:bodyPr lIns="0" tIns="0" rIns="0" bIns="0" anchor="b">
            <a:noAutofit/>
          </a:bodyPr>
          <a:lstStyle>
            <a:defPPr>
              <a:defRPr lang="en-US"/>
            </a:defPPr>
            <a:lvl1pPr>
              <a:lnSpc>
                <a:spcPct val="90000"/>
              </a:lnSpc>
              <a:spcBef>
                <a:spcPct val="0"/>
              </a:spcBef>
              <a:buNone/>
              <a:defRPr sz="3600">
                <a:solidFill>
                  <a:srgbClr val="000000"/>
                </a:solidFill>
                <a:latin typeface="+mj-lt"/>
                <a:ea typeface="+mj-ea"/>
                <a:cs typeface="+mn-cs" panose="020B0604020202020204" pitchFamily="34" charset="0"/>
              </a:defRPr>
            </a:lvl1pPr>
          </a:lstStyle>
          <a:p>
            <a:r>
              <a:rPr lang="en-US" sz="2400" dirty="0">
                <a:solidFill>
                  <a:srgbClr val="007932"/>
                </a:solidFill>
                <a:latin typeface="Lexend Light" pitchFamily="2" charset="77"/>
                <a:ea typeface="Verdana" panose="020B0604030504040204" pitchFamily="34" charset="0"/>
                <a:cs typeface="Verdana" panose="020B0604030504040204" pitchFamily="34" charset="0"/>
              </a:rPr>
              <a:t>Enter your headline here</a:t>
            </a:r>
          </a:p>
        </p:txBody>
      </p:sp>
      <p:sp>
        <p:nvSpPr>
          <p:cNvPr id="7" name="Rectangle 6">
            <a:extLst>
              <a:ext uri="{FF2B5EF4-FFF2-40B4-BE49-F238E27FC236}">
                <a16:creationId xmlns:a16="http://schemas.microsoft.com/office/drawing/2014/main" id="{D6F93CA5-34A5-6CD9-C9B1-4BA33C889339}"/>
              </a:ext>
            </a:extLst>
          </p:cNvPr>
          <p:cNvSpPr/>
          <p:nvPr/>
        </p:nvSpPr>
        <p:spPr>
          <a:xfrm>
            <a:off x="4377659" y="1942615"/>
            <a:ext cx="4412556" cy="263300"/>
          </a:xfrm>
          <a:prstGeom prst="rect">
            <a:avLst/>
          </a:prstGeom>
        </p:spPr>
        <p:txBody>
          <a:bodyPr wrap="square" lIns="0" tIns="0" rIns="0" bIns="0" anchor="ctr">
            <a:noAutofit/>
          </a:bodyPr>
          <a:lstStyle/>
          <a:p>
            <a:pPr>
              <a:lnSpc>
                <a:spcPct val="90000"/>
              </a:lnSpc>
            </a:pPr>
            <a:r>
              <a:rPr lang="en-US" sz="1500" dirty="0">
                <a:latin typeface="Lexend Light" pitchFamily="2" charset="77"/>
                <a:ea typeface="Verdana" panose="020B0604030504040204" pitchFamily="34" charset="0"/>
                <a:cs typeface="Verdana" panose="020B0604030504040204" pitchFamily="34" charset="0"/>
              </a:rPr>
              <a:t>Supporting info here</a:t>
            </a:r>
            <a:endParaRPr lang="en-US" sz="1500" baseline="30000" dirty="0">
              <a:latin typeface="Lexend Light" pitchFamily="2" charset="77"/>
              <a:ea typeface="Verdana" panose="020B0604030504040204" pitchFamily="34" charset="0"/>
              <a:cs typeface="Verdana" panose="020B0604030504040204" pitchFamily="34" charset="0"/>
            </a:endParaRPr>
          </a:p>
        </p:txBody>
      </p:sp>
      <p:sp>
        <p:nvSpPr>
          <p:cNvPr id="15" name="Rectangle 14">
            <a:extLst>
              <a:ext uri="{FF2B5EF4-FFF2-40B4-BE49-F238E27FC236}">
                <a16:creationId xmlns:a16="http://schemas.microsoft.com/office/drawing/2014/main" id="{FA7178D1-DFFE-E6DD-6982-9A6A72D52CD2}"/>
              </a:ext>
            </a:extLst>
          </p:cNvPr>
          <p:cNvSpPr/>
          <p:nvPr/>
        </p:nvSpPr>
        <p:spPr>
          <a:xfrm>
            <a:off x="3587884" y="1982741"/>
            <a:ext cx="553228" cy="263300"/>
          </a:xfrm>
          <a:prstGeom prst="rect">
            <a:avLst/>
          </a:prstGeom>
        </p:spPr>
        <p:txBody>
          <a:bodyPr wrap="square" lIns="0" tIns="0" rIns="0" bIns="0">
            <a:noAutofit/>
          </a:bodyPr>
          <a:lstStyle/>
          <a:p>
            <a:pPr algn="ctr">
              <a:lnSpc>
                <a:spcPct val="90000"/>
              </a:lnSpc>
            </a:pPr>
            <a:r>
              <a:rPr lang="en-US" sz="1500" dirty="0">
                <a:solidFill>
                  <a:srgbClr val="1A4420"/>
                </a:solidFill>
                <a:latin typeface="Lexend Light" pitchFamily="2" charset="77"/>
                <a:ea typeface="Verdana" panose="020B0604030504040204" pitchFamily="34" charset="0"/>
                <a:cs typeface="Verdana" panose="020B0604030504040204" pitchFamily="34" charset="0"/>
              </a:rPr>
              <a:t>75%</a:t>
            </a:r>
          </a:p>
        </p:txBody>
      </p:sp>
      <p:sp>
        <p:nvSpPr>
          <p:cNvPr id="17" name="Rectangle 16">
            <a:extLst>
              <a:ext uri="{FF2B5EF4-FFF2-40B4-BE49-F238E27FC236}">
                <a16:creationId xmlns:a16="http://schemas.microsoft.com/office/drawing/2014/main" id="{1917A6DA-3BC8-CB80-3707-35BD1292DC96}"/>
              </a:ext>
            </a:extLst>
          </p:cNvPr>
          <p:cNvSpPr/>
          <p:nvPr/>
        </p:nvSpPr>
        <p:spPr>
          <a:xfrm>
            <a:off x="3384438" y="4807390"/>
            <a:ext cx="5502388" cy="149484"/>
          </a:xfrm>
          <a:prstGeom prst="rect">
            <a:avLst/>
          </a:prstGeom>
        </p:spPr>
        <p:txBody>
          <a:bodyPr wrap="square" lIns="0" tIns="0" rIns="0" bIns="0">
            <a:noAutofit/>
          </a:bodyPr>
          <a:lstStyle/>
          <a:p>
            <a:pPr>
              <a:lnSpc>
                <a:spcPct val="90000"/>
              </a:lnSpc>
            </a:pPr>
            <a:r>
              <a:rPr lang="en-US" sz="675" dirty="0">
                <a:latin typeface="Lexend Light" pitchFamily="2" charset="77"/>
                <a:ea typeface="Verdana" panose="020B0604030504040204" pitchFamily="34" charset="0"/>
                <a:cs typeface="Verdana" panose="020B0604030504040204" pitchFamily="34" charset="0"/>
              </a:rPr>
              <a:t>Sources:  [type the source info here]</a:t>
            </a:r>
            <a:r>
              <a:rPr lang="en-US" sz="675" baseline="30000" dirty="0">
                <a:latin typeface="Lexend Light" pitchFamily="2" charset="77"/>
                <a:ea typeface="Verdana" panose="020B0604030504040204" pitchFamily="34" charset="0"/>
                <a:cs typeface="Verdana" panose="020B0604030504040204" pitchFamily="34" charset="0"/>
              </a:rPr>
              <a:t> </a:t>
            </a:r>
            <a:endParaRPr lang="en-US" sz="675" dirty="0">
              <a:latin typeface="Lexend Light" pitchFamily="2" charset="77"/>
              <a:ea typeface="Verdana" panose="020B0604030504040204" pitchFamily="34" charset="0"/>
              <a:cs typeface="Verdana" panose="020B0604030504040204" pitchFamily="34" charset="0"/>
            </a:endParaRPr>
          </a:p>
        </p:txBody>
      </p:sp>
      <p:sp>
        <p:nvSpPr>
          <p:cNvPr id="19" name="Rectangle 18">
            <a:extLst>
              <a:ext uri="{FF2B5EF4-FFF2-40B4-BE49-F238E27FC236}">
                <a16:creationId xmlns:a16="http://schemas.microsoft.com/office/drawing/2014/main" id="{834DC228-E6AD-A863-FCB1-DD5A0BDB9554}"/>
              </a:ext>
            </a:extLst>
          </p:cNvPr>
          <p:cNvSpPr/>
          <p:nvPr/>
        </p:nvSpPr>
        <p:spPr>
          <a:xfrm>
            <a:off x="4377659" y="2867901"/>
            <a:ext cx="4412556" cy="263300"/>
          </a:xfrm>
          <a:prstGeom prst="rect">
            <a:avLst/>
          </a:prstGeom>
        </p:spPr>
        <p:txBody>
          <a:bodyPr wrap="square" lIns="0" tIns="0" rIns="0" bIns="0" anchor="ctr">
            <a:noAutofit/>
          </a:bodyPr>
          <a:lstStyle/>
          <a:p>
            <a:pPr>
              <a:lnSpc>
                <a:spcPct val="90000"/>
              </a:lnSpc>
            </a:pPr>
            <a:r>
              <a:rPr lang="en-US" sz="1500" dirty="0">
                <a:latin typeface="Lexend Light" pitchFamily="2" charset="77"/>
                <a:ea typeface="Verdana" panose="020B0604030504040204" pitchFamily="34" charset="0"/>
                <a:cs typeface="Verdana" panose="020B0604030504040204" pitchFamily="34" charset="0"/>
              </a:rPr>
              <a:t>Supporting info here</a:t>
            </a:r>
            <a:endParaRPr lang="en-US" sz="1500" baseline="30000" dirty="0">
              <a:latin typeface="Lexend Light" pitchFamily="2" charset="77"/>
              <a:ea typeface="Verdana" panose="020B0604030504040204" pitchFamily="34" charset="0"/>
              <a:cs typeface="Verdana" panose="020B0604030504040204" pitchFamily="34" charset="0"/>
            </a:endParaRPr>
          </a:p>
        </p:txBody>
      </p:sp>
      <p:sp>
        <p:nvSpPr>
          <p:cNvPr id="21" name="Rectangle 20">
            <a:extLst>
              <a:ext uri="{FF2B5EF4-FFF2-40B4-BE49-F238E27FC236}">
                <a16:creationId xmlns:a16="http://schemas.microsoft.com/office/drawing/2014/main" id="{75EEF989-BD24-9118-F78A-ADD5F84CEA28}"/>
              </a:ext>
            </a:extLst>
          </p:cNvPr>
          <p:cNvSpPr/>
          <p:nvPr/>
        </p:nvSpPr>
        <p:spPr>
          <a:xfrm>
            <a:off x="3587884" y="2914650"/>
            <a:ext cx="553228" cy="263300"/>
          </a:xfrm>
          <a:prstGeom prst="rect">
            <a:avLst/>
          </a:prstGeom>
        </p:spPr>
        <p:txBody>
          <a:bodyPr wrap="square" lIns="0" tIns="0" rIns="0" bIns="0">
            <a:noAutofit/>
          </a:bodyPr>
          <a:lstStyle/>
          <a:p>
            <a:pPr algn="ctr">
              <a:lnSpc>
                <a:spcPct val="90000"/>
              </a:lnSpc>
            </a:pPr>
            <a:r>
              <a:rPr lang="en-US" sz="1500" dirty="0">
                <a:solidFill>
                  <a:srgbClr val="1A4420"/>
                </a:solidFill>
                <a:latin typeface="Lexend Light" pitchFamily="2" charset="77"/>
                <a:ea typeface="Verdana" panose="020B0604030504040204" pitchFamily="34" charset="0"/>
                <a:cs typeface="Verdana" panose="020B0604030504040204" pitchFamily="34" charset="0"/>
              </a:rPr>
              <a:t>82%</a:t>
            </a:r>
          </a:p>
        </p:txBody>
      </p:sp>
      <p:sp>
        <p:nvSpPr>
          <p:cNvPr id="23" name="Rectangle 22">
            <a:extLst>
              <a:ext uri="{FF2B5EF4-FFF2-40B4-BE49-F238E27FC236}">
                <a16:creationId xmlns:a16="http://schemas.microsoft.com/office/drawing/2014/main" id="{8DA8833A-2B80-2F03-9AA2-14AA12724B05}"/>
              </a:ext>
            </a:extLst>
          </p:cNvPr>
          <p:cNvSpPr/>
          <p:nvPr/>
        </p:nvSpPr>
        <p:spPr>
          <a:xfrm>
            <a:off x="4377659" y="3793186"/>
            <a:ext cx="4412556" cy="263300"/>
          </a:xfrm>
          <a:prstGeom prst="rect">
            <a:avLst/>
          </a:prstGeom>
        </p:spPr>
        <p:txBody>
          <a:bodyPr wrap="square" lIns="0" tIns="0" rIns="0" bIns="0" anchor="ctr">
            <a:noAutofit/>
          </a:bodyPr>
          <a:lstStyle/>
          <a:p>
            <a:pPr>
              <a:lnSpc>
                <a:spcPct val="90000"/>
              </a:lnSpc>
            </a:pPr>
            <a:r>
              <a:rPr lang="en-US" sz="1500" dirty="0">
                <a:latin typeface="Lexend Light" pitchFamily="2" charset="77"/>
                <a:ea typeface="Verdana" panose="020B0604030504040204" pitchFamily="34" charset="0"/>
                <a:cs typeface="Verdana" panose="020B0604030504040204" pitchFamily="34" charset="0"/>
              </a:rPr>
              <a:t>Supporting info here</a:t>
            </a:r>
            <a:endParaRPr lang="en-US" sz="1500" baseline="30000" dirty="0">
              <a:latin typeface="Lexend Light" pitchFamily="2" charset="77"/>
              <a:ea typeface="Verdana" panose="020B0604030504040204" pitchFamily="34" charset="0"/>
              <a:cs typeface="Verdana" panose="020B0604030504040204" pitchFamily="34" charset="0"/>
            </a:endParaRPr>
          </a:p>
        </p:txBody>
      </p:sp>
      <p:sp>
        <p:nvSpPr>
          <p:cNvPr id="25" name="Rectangle 24">
            <a:extLst>
              <a:ext uri="{FF2B5EF4-FFF2-40B4-BE49-F238E27FC236}">
                <a16:creationId xmlns:a16="http://schemas.microsoft.com/office/drawing/2014/main" id="{66E495C8-C953-CEE2-9CFB-02C7CCEC1ED5}"/>
              </a:ext>
            </a:extLst>
          </p:cNvPr>
          <p:cNvSpPr/>
          <p:nvPr/>
        </p:nvSpPr>
        <p:spPr>
          <a:xfrm>
            <a:off x="3587884" y="3834461"/>
            <a:ext cx="553228" cy="263300"/>
          </a:xfrm>
          <a:prstGeom prst="rect">
            <a:avLst/>
          </a:prstGeom>
        </p:spPr>
        <p:txBody>
          <a:bodyPr wrap="square" lIns="0" tIns="0" rIns="0" bIns="0">
            <a:noAutofit/>
          </a:bodyPr>
          <a:lstStyle/>
          <a:p>
            <a:pPr algn="ctr">
              <a:lnSpc>
                <a:spcPct val="90000"/>
              </a:lnSpc>
            </a:pPr>
            <a:r>
              <a:rPr lang="en-US" sz="1500" dirty="0">
                <a:solidFill>
                  <a:srgbClr val="1A4420"/>
                </a:solidFill>
                <a:latin typeface="Lexend Light" pitchFamily="2" charset="77"/>
                <a:ea typeface="Verdana" panose="020B0604030504040204" pitchFamily="34" charset="0"/>
                <a:cs typeface="Verdana" panose="020B0604030504040204" pitchFamily="34" charset="0"/>
              </a:rPr>
              <a:t>65%</a:t>
            </a:r>
          </a:p>
        </p:txBody>
      </p:sp>
    </p:spTree>
    <p:extLst>
      <p:ext uri="{BB962C8B-B14F-4D97-AF65-F5344CB8AC3E}">
        <p14:creationId xmlns:p14="http://schemas.microsoft.com/office/powerpoint/2010/main" val="3514064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C9AB97C-33A4-A900-7DBA-192B0CF6D89C}"/>
              </a:ext>
            </a:extLst>
          </p:cNvPr>
          <p:cNvSpPr>
            <a:spLocks noGrp="1"/>
          </p:cNvSpPr>
          <p:nvPr>
            <p:ph type="body" sz="quarter" idx="12"/>
          </p:nvPr>
        </p:nvSpPr>
        <p:spPr/>
        <p:txBody>
          <a:bodyPr/>
          <a:lstStyle/>
          <a:p>
            <a:endParaRPr lang="en-US"/>
          </a:p>
        </p:txBody>
      </p:sp>
      <p:sp>
        <p:nvSpPr>
          <p:cNvPr id="2" name="Text Placeholder 1">
            <a:extLst>
              <a:ext uri="{FF2B5EF4-FFF2-40B4-BE49-F238E27FC236}">
                <a16:creationId xmlns:a16="http://schemas.microsoft.com/office/drawing/2014/main" id="{ADE0BC7B-C79B-9F65-F6F4-E52E522EA0C0}"/>
              </a:ext>
            </a:extLst>
          </p:cNvPr>
          <p:cNvSpPr>
            <a:spLocks noGrp="1"/>
          </p:cNvSpPr>
          <p:nvPr>
            <p:ph type="body" sz="quarter" idx="10"/>
          </p:nvPr>
        </p:nvSpPr>
        <p:spPr/>
        <p:txBody>
          <a:bodyPr/>
          <a:lstStyle/>
          <a:p>
            <a:endParaRPr lang="en-US" sz="3600" b="1" dirty="0"/>
          </a:p>
        </p:txBody>
      </p:sp>
      <p:sp>
        <p:nvSpPr>
          <p:cNvPr id="3" name="Text Placeholder 2">
            <a:extLst>
              <a:ext uri="{FF2B5EF4-FFF2-40B4-BE49-F238E27FC236}">
                <a16:creationId xmlns:a16="http://schemas.microsoft.com/office/drawing/2014/main" id="{4B64E4EB-46B6-E351-6585-E4A9210A8623}"/>
              </a:ext>
            </a:extLst>
          </p:cNvPr>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6435142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EAC10-078A-82A4-C5F4-DD33B425ED94}"/>
            </a:ext>
          </a:extLst>
        </p:cNvPr>
        <p:cNvGrpSpPr/>
        <p:nvPr/>
      </p:nvGrpSpPr>
      <p:grpSpPr>
        <a:xfrm>
          <a:off x="0" y="0"/>
          <a:ext cx="0" cy="0"/>
          <a:chOff x="0" y="0"/>
          <a:chExt cx="0" cy="0"/>
        </a:xfrm>
      </p:grpSpPr>
      <p:pic>
        <p:nvPicPr>
          <p:cNvPr id="5" name="Picture 4" descr="A person picking up small red peppers&#10;&#10;AI-generated content may be incorrect.">
            <a:extLst>
              <a:ext uri="{FF2B5EF4-FFF2-40B4-BE49-F238E27FC236}">
                <a16:creationId xmlns:a16="http://schemas.microsoft.com/office/drawing/2014/main" id="{FDFED165-9D88-A52E-187A-8854755CECF4}"/>
              </a:ext>
            </a:extLst>
          </p:cNvPr>
          <p:cNvPicPr>
            <a:picLocks noChangeAspect="1"/>
          </p:cNvPicPr>
          <p:nvPr/>
        </p:nvPicPr>
        <p:blipFill>
          <a:blip r:embed="rId3"/>
          <a:srcRect l="21354" r="18160"/>
          <a:stretch/>
        </p:blipFill>
        <p:spPr>
          <a:xfrm>
            <a:off x="0" y="-8836"/>
            <a:ext cx="2994660" cy="5151975"/>
          </a:xfrm>
          <a:prstGeom prst="rect">
            <a:avLst/>
          </a:prstGeom>
        </p:spPr>
      </p:pic>
      <p:graphicFrame>
        <p:nvGraphicFramePr>
          <p:cNvPr id="8" name="Chart 7">
            <a:extLst>
              <a:ext uri="{FF2B5EF4-FFF2-40B4-BE49-F238E27FC236}">
                <a16:creationId xmlns:a16="http://schemas.microsoft.com/office/drawing/2014/main" id="{9EA2C0A7-F9A7-6E99-3AB5-7DA3BEC88F3E}"/>
              </a:ext>
            </a:extLst>
          </p:cNvPr>
          <p:cNvGraphicFramePr/>
          <p:nvPr/>
        </p:nvGraphicFramePr>
        <p:xfrm>
          <a:off x="3384437" y="1616809"/>
          <a:ext cx="960120" cy="94411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0" name="Chart 29">
            <a:extLst>
              <a:ext uri="{FF2B5EF4-FFF2-40B4-BE49-F238E27FC236}">
                <a16:creationId xmlns:a16="http://schemas.microsoft.com/office/drawing/2014/main" id="{66D2FA6D-812C-479C-2178-27B98A51C313}"/>
              </a:ext>
            </a:extLst>
          </p:cNvPr>
          <p:cNvGraphicFramePr/>
          <p:nvPr/>
        </p:nvGraphicFramePr>
        <p:xfrm>
          <a:off x="3384437" y="2536620"/>
          <a:ext cx="960120" cy="94411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1" name="Chart 30">
            <a:extLst>
              <a:ext uri="{FF2B5EF4-FFF2-40B4-BE49-F238E27FC236}">
                <a16:creationId xmlns:a16="http://schemas.microsoft.com/office/drawing/2014/main" id="{78F26B69-17BC-7B1B-8884-EFA84DB15723}"/>
              </a:ext>
            </a:extLst>
          </p:cNvPr>
          <p:cNvGraphicFramePr/>
          <p:nvPr/>
        </p:nvGraphicFramePr>
        <p:xfrm>
          <a:off x="3384437" y="3456432"/>
          <a:ext cx="960120" cy="944118"/>
        </p:xfrm>
        <a:graphic>
          <a:graphicData uri="http://schemas.openxmlformats.org/drawingml/2006/chart">
            <c:chart xmlns:c="http://schemas.openxmlformats.org/drawingml/2006/chart" xmlns:r="http://schemas.openxmlformats.org/officeDocument/2006/relationships" r:id="rId6"/>
          </a:graphicData>
        </a:graphic>
      </p:graphicFrame>
      <p:sp>
        <p:nvSpPr>
          <p:cNvPr id="3" name="TextBox 2">
            <a:extLst>
              <a:ext uri="{FF2B5EF4-FFF2-40B4-BE49-F238E27FC236}">
                <a16:creationId xmlns:a16="http://schemas.microsoft.com/office/drawing/2014/main" id="{9FB46514-68CE-428A-7C67-12C048319C17}"/>
              </a:ext>
            </a:extLst>
          </p:cNvPr>
          <p:cNvSpPr txBox="1"/>
          <p:nvPr/>
        </p:nvSpPr>
        <p:spPr>
          <a:xfrm>
            <a:off x="3384438" y="257176"/>
            <a:ext cx="5405779" cy="832928"/>
          </a:xfrm>
          <a:prstGeom prst="rect">
            <a:avLst/>
          </a:prstGeom>
        </p:spPr>
        <p:txBody>
          <a:bodyPr lIns="0" tIns="0" rIns="0" bIns="0" anchor="b">
            <a:noAutofit/>
          </a:bodyPr>
          <a:lstStyle>
            <a:defPPr>
              <a:defRPr lang="en-US"/>
            </a:defPPr>
            <a:lvl1pPr>
              <a:lnSpc>
                <a:spcPct val="90000"/>
              </a:lnSpc>
              <a:spcBef>
                <a:spcPct val="0"/>
              </a:spcBef>
              <a:buNone/>
              <a:defRPr sz="3600">
                <a:solidFill>
                  <a:srgbClr val="000000"/>
                </a:solidFill>
                <a:latin typeface="+mj-lt"/>
                <a:ea typeface="+mj-ea"/>
                <a:cs typeface="+mn-cs" panose="020B0604020202020204" pitchFamily="34" charset="0"/>
              </a:defRPr>
            </a:lvl1pPr>
          </a:lstStyle>
          <a:p>
            <a:r>
              <a:rPr lang="en-US" sz="2700" dirty="0">
                <a:solidFill>
                  <a:srgbClr val="007932"/>
                </a:solidFill>
                <a:latin typeface="Sprouts Forager" pitchFamily="2" charset="0"/>
                <a:ea typeface="Verdana" panose="020B0604030504040204" pitchFamily="34" charset="0"/>
                <a:cs typeface="Verdana" panose="020B0604030504040204" pitchFamily="34" charset="0"/>
              </a:rPr>
              <a:t>Enter your headline here</a:t>
            </a:r>
          </a:p>
        </p:txBody>
      </p:sp>
      <p:sp>
        <p:nvSpPr>
          <p:cNvPr id="7" name="Rectangle 6">
            <a:extLst>
              <a:ext uri="{FF2B5EF4-FFF2-40B4-BE49-F238E27FC236}">
                <a16:creationId xmlns:a16="http://schemas.microsoft.com/office/drawing/2014/main" id="{2F80DECF-5CAB-3D02-134F-3344A2A65247}"/>
              </a:ext>
            </a:extLst>
          </p:cNvPr>
          <p:cNvSpPr/>
          <p:nvPr/>
        </p:nvSpPr>
        <p:spPr>
          <a:xfrm>
            <a:off x="4377659" y="1942615"/>
            <a:ext cx="4412556" cy="263300"/>
          </a:xfrm>
          <a:prstGeom prst="rect">
            <a:avLst/>
          </a:prstGeom>
        </p:spPr>
        <p:txBody>
          <a:bodyPr wrap="square" lIns="0" tIns="0" rIns="0" bIns="0" anchor="ctr">
            <a:noAutofit/>
          </a:bodyPr>
          <a:lstStyle/>
          <a:p>
            <a:pPr>
              <a:lnSpc>
                <a:spcPct val="90000"/>
              </a:lnSpc>
            </a:pPr>
            <a:r>
              <a:rPr lang="en-US" sz="1500" dirty="0">
                <a:latin typeface="Lexend Light" pitchFamily="2" charset="77"/>
                <a:ea typeface="Verdana" panose="020B0604030504040204" pitchFamily="34" charset="0"/>
                <a:cs typeface="Verdana" panose="020B0604030504040204" pitchFamily="34" charset="0"/>
              </a:rPr>
              <a:t>Supporting info here</a:t>
            </a:r>
            <a:endParaRPr lang="en-US" sz="1500" baseline="30000" dirty="0">
              <a:latin typeface="Lexend Light" pitchFamily="2" charset="77"/>
              <a:ea typeface="Verdana" panose="020B0604030504040204" pitchFamily="34" charset="0"/>
              <a:cs typeface="Verdana" panose="020B0604030504040204" pitchFamily="34" charset="0"/>
            </a:endParaRPr>
          </a:p>
        </p:txBody>
      </p:sp>
      <p:sp>
        <p:nvSpPr>
          <p:cNvPr id="15" name="Rectangle 14">
            <a:extLst>
              <a:ext uri="{FF2B5EF4-FFF2-40B4-BE49-F238E27FC236}">
                <a16:creationId xmlns:a16="http://schemas.microsoft.com/office/drawing/2014/main" id="{B560361B-EEB9-4FF1-DEE2-2C999163374D}"/>
              </a:ext>
            </a:extLst>
          </p:cNvPr>
          <p:cNvSpPr/>
          <p:nvPr/>
        </p:nvSpPr>
        <p:spPr>
          <a:xfrm>
            <a:off x="3587884" y="1982741"/>
            <a:ext cx="553228" cy="263300"/>
          </a:xfrm>
          <a:prstGeom prst="rect">
            <a:avLst/>
          </a:prstGeom>
        </p:spPr>
        <p:txBody>
          <a:bodyPr wrap="square" lIns="0" tIns="0" rIns="0" bIns="0">
            <a:noAutofit/>
          </a:bodyPr>
          <a:lstStyle/>
          <a:p>
            <a:pPr algn="ctr">
              <a:lnSpc>
                <a:spcPct val="90000"/>
              </a:lnSpc>
            </a:pPr>
            <a:r>
              <a:rPr lang="en-US" sz="1500" dirty="0">
                <a:solidFill>
                  <a:srgbClr val="1A4420"/>
                </a:solidFill>
                <a:latin typeface="Lexend Light" pitchFamily="2" charset="77"/>
                <a:ea typeface="Verdana" panose="020B0604030504040204" pitchFamily="34" charset="0"/>
                <a:cs typeface="Verdana" panose="020B0604030504040204" pitchFamily="34" charset="0"/>
              </a:rPr>
              <a:t>75%</a:t>
            </a:r>
          </a:p>
        </p:txBody>
      </p:sp>
      <p:sp>
        <p:nvSpPr>
          <p:cNvPr id="17" name="Rectangle 16">
            <a:extLst>
              <a:ext uri="{FF2B5EF4-FFF2-40B4-BE49-F238E27FC236}">
                <a16:creationId xmlns:a16="http://schemas.microsoft.com/office/drawing/2014/main" id="{7F160A25-B38C-FE2F-5F13-FD23DF9B2BB5}"/>
              </a:ext>
            </a:extLst>
          </p:cNvPr>
          <p:cNvSpPr/>
          <p:nvPr/>
        </p:nvSpPr>
        <p:spPr>
          <a:xfrm>
            <a:off x="3384438" y="4807390"/>
            <a:ext cx="5502388" cy="149484"/>
          </a:xfrm>
          <a:prstGeom prst="rect">
            <a:avLst/>
          </a:prstGeom>
        </p:spPr>
        <p:txBody>
          <a:bodyPr wrap="square" lIns="0" tIns="0" rIns="0" bIns="0">
            <a:noAutofit/>
          </a:bodyPr>
          <a:lstStyle/>
          <a:p>
            <a:pPr>
              <a:lnSpc>
                <a:spcPct val="90000"/>
              </a:lnSpc>
            </a:pPr>
            <a:r>
              <a:rPr lang="en-US" sz="675" dirty="0">
                <a:latin typeface="Lexend Light" pitchFamily="2" charset="77"/>
                <a:ea typeface="Verdana" panose="020B0604030504040204" pitchFamily="34" charset="0"/>
                <a:cs typeface="Verdana" panose="020B0604030504040204" pitchFamily="34" charset="0"/>
              </a:rPr>
              <a:t>Sources:  [type the source info here]</a:t>
            </a:r>
            <a:r>
              <a:rPr lang="en-US" sz="675" baseline="30000" dirty="0">
                <a:latin typeface="Lexend Light" pitchFamily="2" charset="77"/>
                <a:ea typeface="Verdana" panose="020B0604030504040204" pitchFamily="34" charset="0"/>
                <a:cs typeface="Verdana" panose="020B0604030504040204" pitchFamily="34" charset="0"/>
              </a:rPr>
              <a:t> </a:t>
            </a:r>
            <a:endParaRPr lang="en-US" sz="675" dirty="0">
              <a:latin typeface="Lexend Light" pitchFamily="2" charset="77"/>
              <a:ea typeface="Verdana" panose="020B0604030504040204" pitchFamily="34" charset="0"/>
              <a:cs typeface="Verdana" panose="020B0604030504040204" pitchFamily="34" charset="0"/>
            </a:endParaRPr>
          </a:p>
        </p:txBody>
      </p:sp>
      <p:sp>
        <p:nvSpPr>
          <p:cNvPr id="19" name="Rectangle 18">
            <a:extLst>
              <a:ext uri="{FF2B5EF4-FFF2-40B4-BE49-F238E27FC236}">
                <a16:creationId xmlns:a16="http://schemas.microsoft.com/office/drawing/2014/main" id="{49F6C010-4151-C3CB-97B6-80BF8CBB52C1}"/>
              </a:ext>
            </a:extLst>
          </p:cNvPr>
          <p:cNvSpPr/>
          <p:nvPr/>
        </p:nvSpPr>
        <p:spPr>
          <a:xfrm>
            <a:off x="4377659" y="2867901"/>
            <a:ext cx="4412556" cy="263300"/>
          </a:xfrm>
          <a:prstGeom prst="rect">
            <a:avLst/>
          </a:prstGeom>
        </p:spPr>
        <p:txBody>
          <a:bodyPr wrap="square" lIns="0" tIns="0" rIns="0" bIns="0" anchor="ctr">
            <a:noAutofit/>
          </a:bodyPr>
          <a:lstStyle/>
          <a:p>
            <a:pPr>
              <a:lnSpc>
                <a:spcPct val="90000"/>
              </a:lnSpc>
            </a:pPr>
            <a:r>
              <a:rPr lang="en-US" sz="1500" dirty="0">
                <a:latin typeface="Lexend Light" pitchFamily="2" charset="77"/>
                <a:ea typeface="Verdana" panose="020B0604030504040204" pitchFamily="34" charset="0"/>
                <a:cs typeface="Verdana" panose="020B0604030504040204" pitchFamily="34" charset="0"/>
              </a:rPr>
              <a:t>Supporting info here</a:t>
            </a:r>
            <a:endParaRPr lang="en-US" sz="1500" baseline="30000" dirty="0">
              <a:latin typeface="Lexend Light" pitchFamily="2" charset="77"/>
              <a:ea typeface="Verdana" panose="020B0604030504040204" pitchFamily="34" charset="0"/>
              <a:cs typeface="Verdana" panose="020B0604030504040204" pitchFamily="34" charset="0"/>
            </a:endParaRPr>
          </a:p>
        </p:txBody>
      </p:sp>
      <p:sp>
        <p:nvSpPr>
          <p:cNvPr id="21" name="Rectangle 20">
            <a:extLst>
              <a:ext uri="{FF2B5EF4-FFF2-40B4-BE49-F238E27FC236}">
                <a16:creationId xmlns:a16="http://schemas.microsoft.com/office/drawing/2014/main" id="{A4F0118F-350D-05A7-5197-5B64A07CCC38}"/>
              </a:ext>
            </a:extLst>
          </p:cNvPr>
          <p:cNvSpPr/>
          <p:nvPr/>
        </p:nvSpPr>
        <p:spPr>
          <a:xfrm>
            <a:off x="3587884" y="2914650"/>
            <a:ext cx="553228" cy="263300"/>
          </a:xfrm>
          <a:prstGeom prst="rect">
            <a:avLst/>
          </a:prstGeom>
        </p:spPr>
        <p:txBody>
          <a:bodyPr wrap="square" lIns="0" tIns="0" rIns="0" bIns="0">
            <a:noAutofit/>
          </a:bodyPr>
          <a:lstStyle/>
          <a:p>
            <a:pPr algn="ctr">
              <a:lnSpc>
                <a:spcPct val="90000"/>
              </a:lnSpc>
            </a:pPr>
            <a:r>
              <a:rPr lang="en-US" sz="1500" dirty="0">
                <a:solidFill>
                  <a:srgbClr val="1A4420"/>
                </a:solidFill>
                <a:latin typeface="Lexend Light" pitchFamily="2" charset="77"/>
                <a:ea typeface="Verdana" panose="020B0604030504040204" pitchFamily="34" charset="0"/>
                <a:cs typeface="Verdana" panose="020B0604030504040204" pitchFamily="34" charset="0"/>
              </a:rPr>
              <a:t>82%</a:t>
            </a:r>
          </a:p>
        </p:txBody>
      </p:sp>
      <p:sp>
        <p:nvSpPr>
          <p:cNvPr id="23" name="Rectangle 22">
            <a:extLst>
              <a:ext uri="{FF2B5EF4-FFF2-40B4-BE49-F238E27FC236}">
                <a16:creationId xmlns:a16="http://schemas.microsoft.com/office/drawing/2014/main" id="{0AF803CF-E646-8AF3-32EF-80F5C0D05010}"/>
              </a:ext>
            </a:extLst>
          </p:cNvPr>
          <p:cNvSpPr/>
          <p:nvPr/>
        </p:nvSpPr>
        <p:spPr>
          <a:xfrm>
            <a:off x="4377659" y="3793186"/>
            <a:ext cx="4412556" cy="263300"/>
          </a:xfrm>
          <a:prstGeom prst="rect">
            <a:avLst/>
          </a:prstGeom>
        </p:spPr>
        <p:txBody>
          <a:bodyPr wrap="square" lIns="0" tIns="0" rIns="0" bIns="0" anchor="ctr">
            <a:noAutofit/>
          </a:bodyPr>
          <a:lstStyle/>
          <a:p>
            <a:pPr>
              <a:lnSpc>
                <a:spcPct val="90000"/>
              </a:lnSpc>
            </a:pPr>
            <a:r>
              <a:rPr lang="en-US" sz="1500" dirty="0">
                <a:latin typeface="Lexend Light" pitchFamily="2" charset="77"/>
                <a:ea typeface="Verdana" panose="020B0604030504040204" pitchFamily="34" charset="0"/>
                <a:cs typeface="Verdana" panose="020B0604030504040204" pitchFamily="34" charset="0"/>
              </a:rPr>
              <a:t>Supporting info here</a:t>
            </a:r>
            <a:endParaRPr lang="en-US" sz="1500" baseline="30000" dirty="0">
              <a:latin typeface="Lexend Light" pitchFamily="2" charset="77"/>
              <a:ea typeface="Verdana" panose="020B0604030504040204" pitchFamily="34" charset="0"/>
              <a:cs typeface="Verdana" panose="020B0604030504040204" pitchFamily="34" charset="0"/>
            </a:endParaRPr>
          </a:p>
        </p:txBody>
      </p:sp>
      <p:sp>
        <p:nvSpPr>
          <p:cNvPr id="25" name="Rectangle 24">
            <a:extLst>
              <a:ext uri="{FF2B5EF4-FFF2-40B4-BE49-F238E27FC236}">
                <a16:creationId xmlns:a16="http://schemas.microsoft.com/office/drawing/2014/main" id="{B7DAB70E-D472-A0EF-B1D8-AE39B41BB790}"/>
              </a:ext>
            </a:extLst>
          </p:cNvPr>
          <p:cNvSpPr/>
          <p:nvPr/>
        </p:nvSpPr>
        <p:spPr>
          <a:xfrm>
            <a:off x="3587884" y="3834461"/>
            <a:ext cx="553228" cy="263300"/>
          </a:xfrm>
          <a:prstGeom prst="rect">
            <a:avLst/>
          </a:prstGeom>
        </p:spPr>
        <p:txBody>
          <a:bodyPr wrap="square" lIns="0" tIns="0" rIns="0" bIns="0">
            <a:noAutofit/>
          </a:bodyPr>
          <a:lstStyle/>
          <a:p>
            <a:pPr algn="ctr">
              <a:lnSpc>
                <a:spcPct val="90000"/>
              </a:lnSpc>
            </a:pPr>
            <a:r>
              <a:rPr lang="en-US" sz="1500" dirty="0">
                <a:solidFill>
                  <a:srgbClr val="1A4420"/>
                </a:solidFill>
                <a:latin typeface="Lexend Light" pitchFamily="2" charset="77"/>
                <a:ea typeface="Verdana" panose="020B0604030504040204" pitchFamily="34" charset="0"/>
                <a:cs typeface="Verdana" panose="020B0604030504040204" pitchFamily="34" charset="0"/>
              </a:rPr>
              <a:t>65%</a:t>
            </a:r>
          </a:p>
        </p:txBody>
      </p:sp>
    </p:spTree>
    <p:extLst>
      <p:ext uri="{BB962C8B-B14F-4D97-AF65-F5344CB8AC3E}">
        <p14:creationId xmlns:p14="http://schemas.microsoft.com/office/powerpoint/2010/main" val="28443472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95C7C2CD-DFFD-7F5C-A057-FA5C8E53174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AC51E27-A068-10CE-6DCA-698B53852164}"/>
              </a:ext>
            </a:extLst>
          </p:cNvPr>
          <p:cNvPicPr>
            <a:picLocks noChangeAspect="1"/>
          </p:cNvPicPr>
          <p:nvPr/>
        </p:nvPicPr>
        <p:blipFill>
          <a:blip r:embed="rId4">
            <a:alphaModFix amt="80000"/>
          </a:blip>
          <a:srcRect r="5008"/>
          <a:stretch/>
        </p:blipFill>
        <p:spPr>
          <a:xfrm>
            <a:off x="2640055" y="2410814"/>
            <a:ext cx="6503945" cy="1976244"/>
          </a:xfrm>
          <a:prstGeom prst="rect">
            <a:avLst/>
          </a:prstGeom>
        </p:spPr>
      </p:pic>
      <p:sp>
        <p:nvSpPr>
          <p:cNvPr id="18" name="Rectangle 17">
            <a:extLst>
              <a:ext uri="{FF2B5EF4-FFF2-40B4-BE49-F238E27FC236}">
                <a16:creationId xmlns:a16="http://schemas.microsoft.com/office/drawing/2014/main" id="{9223821C-40B1-DC29-8F30-6BDA2C69C36B}"/>
              </a:ext>
            </a:extLst>
          </p:cNvPr>
          <p:cNvSpPr/>
          <p:nvPr/>
        </p:nvSpPr>
        <p:spPr>
          <a:xfrm>
            <a:off x="3088482" y="3294238"/>
            <a:ext cx="1552576" cy="703196"/>
          </a:xfrm>
          <a:prstGeom prst="rect">
            <a:avLst/>
          </a:prstGeom>
          <a:noFill/>
        </p:spPr>
        <p:txBody>
          <a:bodyPr wrap="square" lIns="0" tIns="0" rIns="0" bIns="0" rtlCol="0" anchor="ctr">
            <a:noAutofit/>
          </a:bodyPr>
          <a:lstStyle/>
          <a:p>
            <a:pPr algn="ctr">
              <a:lnSpc>
                <a:spcPct val="90000"/>
              </a:lnSpc>
              <a:spcAft>
                <a:spcPts val="1350"/>
              </a:spcAft>
            </a:pPr>
            <a:r>
              <a:rPr lang="en-US" sz="1650"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sp>
        <p:nvSpPr>
          <p:cNvPr id="39" name="Rectangle 38">
            <a:extLst>
              <a:ext uri="{FF2B5EF4-FFF2-40B4-BE49-F238E27FC236}">
                <a16:creationId xmlns:a16="http://schemas.microsoft.com/office/drawing/2014/main" id="{E0092628-BE3A-BD20-ABBA-70AD22BB5A95}"/>
              </a:ext>
            </a:extLst>
          </p:cNvPr>
          <p:cNvSpPr/>
          <p:nvPr/>
        </p:nvSpPr>
        <p:spPr>
          <a:xfrm>
            <a:off x="4924425" y="3294238"/>
            <a:ext cx="1552576" cy="703196"/>
          </a:xfrm>
          <a:prstGeom prst="rect">
            <a:avLst/>
          </a:prstGeom>
          <a:noFill/>
        </p:spPr>
        <p:txBody>
          <a:bodyPr wrap="square" lIns="0" tIns="0" rIns="0" bIns="0" rtlCol="0" anchor="ctr">
            <a:noAutofit/>
          </a:bodyPr>
          <a:lstStyle/>
          <a:p>
            <a:pPr algn="ctr">
              <a:lnSpc>
                <a:spcPct val="90000"/>
              </a:lnSpc>
              <a:spcAft>
                <a:spcPts val="1350"/>
              </a:spcAft>
            </a:pPr>
            <a:r>
              <a:rPr lang="en-US" sz="1650"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sp>
        <p:nvSpPr>
          <p:cNvPr id="40" name="Rectangle 39">
            <a:extLst>
              <a:ext uri="{FF2B5EF4-FFF2-40B4-BE49-F238E27FC236}">
                <a16:creationId xmlns:a16="http://schemas.microsoft.com/office/drawing/2014/main" id="{3654A14D-EFA9-939E-2D6F-A34562A15A81}"/>
              </a:ext>
            </a:extLst>
          </p:cNvPr>
          <p:cNvSpPr/>
          <p:nvPr/>
        </p:nvSpPr>
        <p:spPr>
          <a:xfrm>
            <a:off x="7032741" y="3294238"/>
            <a:ext cx="1552576" cy="703196"/>
          </a:xfrm>
          <a:prstGeom prst="rect">
            <a:avLst/>
          </a:prstGeom>
          <a:noFill/>
        </p:spPr>
        <p:txBody>
          <a:bodyPr wrap="square" lIns="0" tIns="0" rIns="0" bIns="0" rtlCol="0" anchor="ctr">
            <a:noAutofit/>
          </a:bodyPr>
          <a:lstStyle/>
          <a:p>
            <a:pPr algn="ctr">
              <a:lnSpc>
                <a:spcPct val="90000"/>
              </a:lnSpc>
              <a:spcAft>
                <a:spcPts val="1350"/>
              </a:spcAft>
            </a:pPr>
            <a:r>
              <a:rPr lang="en-US" sz="1650"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cxnSp>
        <p:nvCxnSpPr>
          <p:cNvPr id="22" name="Straight Connector 21">
            <a:extLst>
              <a:ext uri="{FF2B5EF4-FFF2-40B4-BE49-F238E27FC236}">
                <a16:creationId xmlns:a16="http://schemas.microsoft.com/office/drawing/2014/main" id="{2ED55254-72E6-71A5-0352-187A7A7F5740}"/>
              </a:ext>
            </a:extLst>
          </p:cNvPr>
          <p:cNvCxnSpPr>
            <a:cxnSpLocks/>
          </p:cNvCxnSpPr>
          <p:nvPr/>
        </p:nvCxnSpPr>
        <p:spPr>
          <a:xfrm flipH="1">
            <a:off x="4774098" y="3330658"/>
            <a:ext cx="1" cy="630357"/>
          </a:xfrm>
          <a:prstGeom prst="line">
            <a:avLst/>
          </a:prstGeom>
          <a:ln w="19050">
            <a:solidFill>
              <a:srgbClr val="737373"/>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54351F1-CCA5-7C7E-8F20-63F751A9CC73}"/>
              </a:ext>
            </a:extLst>
          </p:cNvPr>
          <p:cNvCxnSpPr>
            <a:cxnSpLocks/>
          </p:cNvCxnSpPr>
          <p:nvPr/>
        </p:nvCxnSpPr>
        <p:spPr>
          <a:xfrm flipH="1">
            <a:off x="6760370" y="3330658"/>
            <a:ext cx="1" cy="630357"/>
          </a:xfrm>
          <a:prstGeom prst="line">
            <a:avLst/>
          </a:prstGeom>
          <a:ln w="19050">
            <a:solidFill>
              <a:srgbClr val="737373"/>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7B4B1AC-DD72-ACB3-13E3-A59D955EABA9}"/>
              </a:ext>
            </a:extLst>
          </p:cNvPr>
          <p:cNvSpPr txBox="1"/>
          <p:nvPr/>
        </p:nvSpPr>
        <p:spPr>
          <a:xfrm>
            <a:off x="2971800" y="2410814"/>
            <a:ext cx="7188118" cy="685799"/>
          </a:xfrm>
          <a:prstGeom prst="rect">
            <a:avLst/>
          </a:prstGeom>
        </p:spPr>
        <p:txBody>
          <a:bodyPr lIns="0" tIns="0" rIns="0" bIns="0" anchor="b">
            <a:noAutofit/>
          </a:bodyPr>
          <a:lstStyle>
            <a:defPPr>
              <a:defRPr lang="en-US"/>
            </a:defPPr>
            <a:lvl1pPr>
              <a:lnSpc>
                <a:spcPct val="90000"/>
              </a:lnSpc>
              <a:spcBef>
                <a:spcPct val="0"/>
              </a:spcBef>
              <a:buNone/>
              <a:defRPr sz="3600">
                <a:solidFill>
                  <a:srgbClr val="000000"/>
                </a:solidFill>
                <a:latin typeface="+mj-lt"/>
                <a:ea typeface="+mj-ea"/>
                <a:cs typeface="+mn-cs" panose="020B0604020202020204" pitchFamily="34" charset="0"/>
              </a:defRPr>
            </a:lvl1pPr>
          </a:lstStyle>
          <a:p>
            <a:r>
              <a:rPr lang="en-US" sz="2400" dirty="0">
                <a:solidFill>
                  <a:srgbClr val="007932"/>
                </a:solidFill>
                <a:latin typeface="Lexend Light" pitchFamily="2" charset="77"/>
                <a:ea typeface="Verdana" panose="020B0604030504040204" pitchFamily="34" charset="0"/>
                <a:cs typeface="Verdana" panose="020B0604030504040204" pitchFamily="34" charset="0"/>
              </a:rPr>
              <a:t>Enter your headline here</a:t>
            </a:r>
          </a:p>
        </p:txBody>
      </p:sp>
    </p:spTree>
    <p:extLst>
      <p:ext uri="{BB962C8B-B14F-4D97-AF65-F5344CB8AC3E}">
        <p14:creationId xmlns:p14="http://schemas.microsoft.com/office/powerpoint/2010/main" val="27862313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2DD79A34-2AF9-0B08-9377-7A7F2B1E6F3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409C5AB-D9CD-0B3A-2A45-8635C7667949}"/>
              </a:ext>
            </a:extLst>
          </p:cNvPr>
          <p:cNvPicPr>
            <a:picLocks noChangeAspect="1"/>
          </p:cNvPicPr>
          <p:nvPr/>
        </p:nvPicPr>
        <p:blipFill>
          <a:blip r:embed="rId4">
            <a:alphaModFix amt="80000"/>
          </a:blip>
          <a:srcRect r="5008"/>
          <a:stretch/>
        </p:blipFill>
        <p:spPr>
          <a:xfrm>
            <a:off x="2640055" y="2410814"/>
            <a:ext cx="6503945" cy="1976244"/>
          </a:xfrm>
          <a:prstGeom prst="rect">
            <a:avLst/>
          </a:prstGeom>
        </p:spPr>
      </p:pic>
      <p:sp>
        <p:nvSpPr>
          <p:cNvPr id="18" name="Rectangle 17">
            <a:extLst>
              <a:ext uri="{FF2B5EF4-FFF2-40B4-BE49-F238E27FC236}">
                <a16:creationId xmlns:a16="http://schemas.microsoft.com/office/drawing/2014/main" id="{E2C6AB36-0111-78A5-1840-7D78CC1988FE}"/>
              </a:ext>
            </a:extLst>
          </p:cNvPr>
          <p:cNvSpPr/>
          <p:nvPr/>
        </p:nvSpPr>
        <p:spPr>
          <a:xfrm>
            <a:off x="3088482" y="3294238"/>
            <a:ext cx="1552576" cy="703196"/>
          </a:xfrm>
          <a:prstGeom prst="rect">
            <a:avLst/>
          </a:prstGeom>
          <a:noFill/>
        </p:spPr>
        <p:txBody>
          <a:bodyPr wrap="square" lIns="0" tIns="0" rIns="0" bIns="0" rtlCol="0" anchor="ctr">
            <a:noAutofit/>
          </a:bodyPr>
          <a:lstStyle/>
          <a:p>
            <a:pPr algn="ctr">
              <a:lnSpc>
                <a:spcPct val="90000"/>
              </a:lnSpc>
              <a:spcAft>
                <a:spcPts val="1350"/>
              </a:spcAft>
            </a:pPr>
            <a:r>
              <a:rPr lang="en-US" sz="1650"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sp>
        <p:nvSpPr>
          <p:cNvPr id="39" name="Rectangle 38">
            <a:extLst>
              <a:ext uri="{FF2B5EF4-FFF2-40B4-BE49-F238E27FC236}">
                <a16:creationId xmlns:a16="http://schemas.microsoft.com/office/drawing/2014/main" id="{C10E061B-F45F-61C1-7EA9-E7992B88A2C6}"/>
              </a:ext>
            </a:extLst>
          </p:cNvPr>
          <p:cNvSpPr/>
          <p:nvPr/>
        </p:nvSpPr>
        <p:spPr>
          <a:xfrm>
            <a:off x="4924425" y="3294238"/>
            <a:ext cx="1552576" cy="703196"/>
          </a:xfrm>
          <a:prstGeom prst="rect">
            <a:avLst/>
          </a:prstGeom>
          <a:noFill/>
        </p:spPr>
        <p:txBody>
          <a:bodyPr wrap="square" lIns="0" tIns="0" rIns="0" bIns="0" rtlCol="0" anchor="ctr">
            <a:noAutofit/>
          </a:bodyPr>
          <a:lstStyle/>
          <a:p>
            <a:pPr algn="ctr">
              <a:lnSpc>
                <a:spcPct val="90000"/>
              </a:lnSpc>
              <a:spcAft>
                <a:spcPts val="1350"/>
              </a:spcAft>
            </a:pPr>
            <a:r>
              <a:rPr lang="en-US" sz="1650"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sp>
        <p:nvSpPr>
          <p:cNvPr id="40" name="Rectangle 39">
            <a:extLst>
              <a:ext uri="{FF2B5EF4-FFF2-40B4-BE49-F238E27FC236}">
                <a16:creationId xmlns:a16="http://schemas.microsoft.com/office/drawing/2014/main" id="{00F2285F-D6C0-ED01-F0C4-475952F57B7E}"/>
              </a:ext>
            </a:extLst>
          </p:cNvPr>
          <p:cNvSpPr/>
          <p:nvPr/>
        </p:nvSpPr>
        <p:spPr>
          <a:xfrm>
            <a:off x="7032741" y="3294238"/>
            <a:ext cx="1552576" cy="703196"/>
          </a:xfrm>
          <a:prstGeom prst="rect">
            <a:avLst/>
          </a:prstGeom>
          <a:noFill/>
        </p:spPr>
        <p:txBody>
          <a:bodyPr wrap="square" lIns="0" tIns="0" rIns="0" bIns="0" rtlCol="0" anchor="ctr">
            <a:noAutofit/>
          </a:bodyPr>
          <a:lstStyle/>
          <a:p>
            <a:pPr algn="ctr">
              <a:lnSpc>
                <a:spcPct val="90000"/>
              </a:lnSpc>
              <a:spcAft>
                <a:spcPts val="1350"/>
              </a:spcAft>
            </a:pPr>
            <a:r>
              <a:rPr lang="en-US" sz="1650"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cxnSp>
        <p:nvCxnSpPr>
          <p:cNvPr id="22" name="Straight Connector 21">
            <a:extLst>
              <a:ext uri="{FF2B5EF4-FFF2-40B4-BE49-F238E27FC236}">
                <a16:creationId xmlns:a16="http://schemas.microsoft.com/office/drawing/2014/main" id="{91F815EC-260B-155C-7125-6915C1A29EC8}"/>
              </a:ext>
            </a:extLst>
          </p:cNvPr>
          <p:cNvCxnSpPr>
            <a:cxnSpLocks/>
          </p:cNvCxnSpPr>
          <p:nvPr/>
        </p:nvCxnSpPr>
        <p:spPr>
          <a:xfrm flipH="1">
            <a:off x="4774098" y="3330658"/>
            <a:ext cx="1" cy="630357"/>
          </a:xfrm>
          <a:prstGeom prst="line">
            <a:avLst/>
          </a:prstGeom>
          <a:ln w="19050">
            <a:solidFill>
              <a:srgbClr val="737373"/>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FB69DF0-74CF-DFA4-5807-AC0F3832D64B}"/>
              </a:ext>
            </a:extLst>
          </p:cNvPr>
          <p:cNvCxnSpPr>
            <a:cxnSpLocks/>
          </p:cNvCxnSpPr>
          <p:nvPr/>
        </p:nvCxnSpPr>
        <p:spPr>
          <a:xfrm flipH="1">
            <a:off x="6760370" y="3330658"/>
            <a:ext cx="1" cy="630357"/>
          </a:xfrm>
          <a:prstGeom prst="line">
            <a:avLst/>
          </a:prstGeom>
          <a:ln w="19050">
            <a:solidFill>
              <a:srgbClr val="737373"/>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D63095E-EF10-F111-DE02-EC10BCC485DD}"/>
              </a:ext>
            </a:extLst>
          </p:cNvPr>
          <p:cNvSpPr txBox="1"/>
          <p:nvPr/>
        </p:nvSpPr>
        <p:spPr>
          <a:xfrm>
            <a:off x="2971800" y="2410814"/>
            <a:ext cx="7188118" cy="685799"/>
          </a:xfrm>
          <a:prstGeom prst="rect">
            <a:avLst/>
          </a:prstGeom>
        </p:spPr>
        <p:txBody>
          <a:bodyPr lIns="0" tIns="0" rIns="0" bIns="0" anchor="b">
            <a:noAutofit/>
          </a:bodyPr>
          <a:lstStyle>
            <a:defPPr>
              <a:defRPr lang="en-US"/>
            </a:defPPr>
            <a:lvl1pPr>
              <a:lnSpc>
                <a:spcPct val="90000"/>
              </a:lnSpc>
              <a:spcBef>
                <a:spcPct val="0"/>
              </a:spcBef>
              <a:buNone/>
              <a:defRPr sz="3600">
                <a:solidFill>
                  <a:srgbClr val="000000"/>
                </a:solidFill>
                <a:latin typeface="+mj-lt"/>
                <a:ea typeface="+mj-ea"/>
                <a:cs typeface="+mn-cs" panose="020B0604020202020204" pitchFamily="34" charset="0"/>
              </a:defRPr>
            </a:lvl1pPr>
          </a:lstStyle>
          <a:p>
            <a:r>
              <a:rPr lang="en-US" sz="2700" dirty="0">
                <a:solidFill>
                  <a:srgbClr val="007932"/>
                </a:solidFill>
                <a:latin typeface="Sprouts Forager" pitchFamily="2" charset="0"/>
                <a:ea typeface="Verdana" panose="020B0604030504040204" pitchFamily="34" charset="0"/>
                <a:cs typeface="Verdana" panose="020B0604030504040204" pitchFamily="34" charset="0"/>
              </a:rPr>
              <a:t>Enter your headline here</a:t>
            </a:r>
          </a:p>
        </p:txBody>
      </p:sp>
    </p:spTree>
    <p:extLst>
      <p:ext uri="{BB962C8B-B14F-4D97-AF65-F5344CB8AC3E}">
        <p14:creationId xmlns:p14="http://schemas.microsoft.com/office/powerpoint/2010/main" val="5183077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4BECE-756B-FA53-3AAA-97D72D53A80B}"/>
            </a:ext>
          </a:extLst>
        </p:cNvPr>
        <p:cNvGrpSpPr/>
        <p:nvPr/>
      </p:nvGrpSpPr>
      <p:grpSpPr>
        <a:xfrm>
          <a:off x="0" y="0"/>
          <a:ext cx="0" cy="0"/>
          <a:chOff x="0" y="0"/>
          <a:chExt cx="0" cy="0"/>
        </a:xfrm>
      </p:grpSpPr>
      <p:pic>
        <p:nvPicPr>
          <p:cNvPr id="7" name="Picture 6" descr="A path between trees with fruits&#10;&#10;AI-generated content may be incorrect.">
            <a:extLst>
              <a:ext uri="{FF2B5EF4-FFF2-40B4-BE49-F238E27FC236}">
                <a16:creationId xmlns:a16="http://schemas.microsoft.com/office/drawing/2014/main" id="{27089849-1EE8-C584-4B14-7B84C8A3A89F}"/>
              </a:ext>
            </a:extLst>
          </p:cNvPr>
          <p:cNvPicPr>
            <a:picLocks noChangeAspect="1"/>
          </p:cNvPicPr>
          <p:nvPr/>
        </p:nvPicPr>
        <p:blipFill>
          <a:blip r:embed="rId3"/>
          <a:srcRect l="4231" t="20612" r="1650"/>
          <a:stretch/>
        </p:blipFill>
        <p:spPr>
          <a:xfrm>
            <a:off x="0" y="0"/>
            <a:ext cx="9144000" cy="5143500"/>
          </a:xfrm>
          <a:prstGeom prst="rect">
            <a:avLst/>
          </a:prstGeom>
        </p:spPr>
      </p:pic>
      <p:sp>
        <p:nvSpPr>
          <p:cNvPr id="3" name="Rectangle 2">
            <a:extLst>
              <a:ext uri="{FF2B5EF4-FFF2-40B4-BE49-F238E27FC236}">
                <a16:creationId xmlns:a16="http://schemas.microsoft.com/office/drawing/2014/main" id="{41FA63DC-1F85-939E-9086-3BA15537CA11}"/>
              </a:ext>
            </a:extLst>
          </p:cNvPr>
          <p:cNvSpPr/>
          <p:nvPr/>
        </p:nvSpPr>
        <p:spPr>
          <a:xfrm>
            <a:off x="0" y="0"/>
            <a:ext cx="9151942" cy="3600450"/>
          </a:xfrm>
          <a:prstGeom prst="rect">
            <a:avLst/>
          </a:prstGeom>
          <a:gradFill>
            <a:gsLst>
              <a:gs pos="0">
                <a:srgbClr val="FFFFFF"/>
              </a:gs>
              <a:gs pos="100000">
                <a:srgbClr val="FFFFFF">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6" name="Picture 15">
            <a:extLst>
              <a:ext uri="{FF2B5EF4-FFF2-40B4-BE49-F238E27FC236}">
                <a16:creationId xmlns:a16="http://schemas.microsoft.com/office/drawing/2014/main" id="{2AD77946-CF7C-B143-B604-F0D6773BAD35}"/>
              </a:ext>
            </a:extLst>
          </p:cNvPr>
          <p:cNvPicPr>
            <a:picLocks noChangeAspect="1"/>
          </p:cNvPicPr>
          <p:nvPr/>
        </p:nvPicPr>
        <p:blipFill>
          <a:blip r:embed="rId4">
            <a:alphaModFix amt="80000"/>
          </a:blip>
          <a:srcRect r="5008"/>
          <a:stretch/>
        </p:blipFill>
        <p:spPr>
          <a:xfrm>
            <a:off x="2640055" y="2319881"/>
            <a:ext cx="6503945" cy="1290444"/>
          </a:xfrm>
          <a:prstGeom prst="rect">
            <a:avLst/>
          </a:prstGeom>
        </p:spPr>
      </p:pic>
      <p:sp>
        <p:nvSpPr>
          <p:cNvPr id="4" name="TextBox 3">
            <a:extLst>
              <a:ext uri="{FF2B5EF4-FFF2-40B4-BE49-F238E27FC236}">
                <a16:creationId xmlns:a16="http://schemas.microsoft.com/office/drawing/2014/main" id="{2BC046F1-9EC8-ABF1-B7E2-851B49BFB0E9}"/>
              </a:ext>
            </a:extLst>
          </p:cNvPr>
          <p:cNvSpPr txBox="1"/>
          <p:nvPr/>
        </p:nvSpPr>
        <p:spPr>
          <a:xfrm>
            <a:off x="457200" y="300038"/>
            <a:ext cx="7188118" cy="685799"/>
          </a:xfrm>
          <a:prstGeom prst="rect">
            <a:avLst/>
          </a:prstGeom>
        </p:spPr>
        <p:txBody>
          <a:bodyPr lIns="0" tIns="0" rIns="0" bIns="0" anchor="b">
            <a:noAutofit/>
          </a:bodyPr>
          <a:lstStyle>
            <a:defPPr>
              <a:defRPr lang="en-US"/>
            </a:defPPr>
            <a:lvl1pPr>
              <a:lnSpc>
                <a:spcPct val="90000"/>
              </a:lnSpc>
              <a:spcBef>
                <a:spcPct val="0"/>
              </a:spcBef>
              <a:buNone/>
              <a:defRPr sz="3600">
                <a:solidFill>
                  <a:srgbClr val="000000"/>
                </a:solidFill>
                <a:latin typeface="+mj-lt"/>
                <a:ea typeface="+mj-ea"/>
                <a:cs typeface="+mn-cs" panose="020B0604020202020204" pitchFamily="34" charset="0"/>
              </a:defRPr>
            </a:lvl1pPr>
          </a:lstStyle>
          <a:p>
            <a:r>
              <a:rPr lang="en-US" sz="2400" dirty="0">
                <a:solidFill>
                  <a:srgbClr val="1A4420"/>
                </a:solidFill>
                <a:latin typeface="Lexend Light" pitchFamily="2" charset="77"/>
                <a:ea typeface="Verdana" panose="020B0604030504040204" pitchFamily="34" charset="0"/>
                <a:cs typeface="Verdana" panose="020B0604030504040204" pitchFamily="34" charset="0"/>
              </a:rPr>
              <a:t>Enter your headline here</a:t>
            </a:r>
          </a:p>
        </p:txBody>
      </p:sp>
      <p:sp>
        <p:nvSpPr>
          <p:cNvPr id="6" name="Rectangle 5">
            <a:extLst>
              <a:ext uri="{FF2B5EF4-FFF2-40B4-BE49-F238E27FC236}">
                <a16:creationId xmlns:a16="http://schemas.microsoft.com/office/drawing/2014/main" id="{C75A0C4F-83D8-9C0E-BDA7-2675D6FF3B07}"/>
              </a:ext>
            </a:extLst>
          </p:cNvPr>
          <p:cNvSpPr/>
          <p:nvPr/>
        </p:nvSpPr>
        <p:spPr>
          <a:xfrm>
            <a:off x="3088482" y="2608438"/>
            <a:ext cx="1552576" cy="703196"/>
          </a:xfrm>
          <a:prstGeom prst="rect">
            <a:avLst/>
          </a:prstGeom>
          <a:noFill/>
        </p:spPr>
        <p:txBody>
          <a:bodyPr wrap="square" lIns="0" tIns="0" rIns="0" bIns="0" rtlCol="0" anchor="ctr">
            <a:noAutofit/>
          </a:bodyPr>
          <a:lstStyle/>
          <a:p>
            <a:pPr algn="ctr">
              <a:lnSpc>
                <a:spcPct val="90000"/>
              </a:lnSpc>
              <a:spcAft>
                <a:spcPts val="1350"/>
              </a:spcAft>
            </a:pPr>
            <a:r>
              <a:rPr lang="en-US" sz="1650"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sp>
        <p:nvSpPr>
          <p:cNvPr id="9" name="Rectangle 8">
            <a:extLst>
              <a:ext uri="{FF2B5EF4-FFF2-40B4-BE49-F238E27FC236}">
                <a16:creationId xmlns:a16="http://schemas.microsoft.com/office/drawing/2014/main" id="{491CBBFF-77E5-33DA-B852-A0465434DA78}"/>
              </a:ext>
            </a:extLst>
          </p:cNvPr>
          <p:cNvSpPr/>
          <p:nvPr/>
        </p:nvSpPr>
        <p:spPr>
          <a:xfrm>
            <a:off x="4924425" y="2608438"/>
            <a:ext cx="1552576" cy="703196"/>
          </a:xfrm>
          <a:prstGeom prst="rect">
            <a:avLst/>
          </a:prstGeom>
          <a:noFill/>
        </p:spPr>
        <p:txBody>
          <a:bodyPr wrap="square" lIns="0" tIns="0" rIns="0" bIns="0" rtlCol="0" anchor="ctr">
            <a:noAutofit/>
          </a:bodyPr>
          <a:lstStyle/>
          <a:p>
            <a:pPr algn="ctr">
              <a:lnSpc>
                <a:spcPct val="90000"/>
              </a:lnSpc>
              <a:spcAft>
                <a:spcPts val="1350"/>
              </a:spcAft>
            </a:pPr>
            <a:r>
              <a:rPr lang="en-US" sz="1650"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sp>
        <p:nvSpPr>
          <p:cNvPr id="11" name="Rectangle 10">
            <a:extLst>
              <a:ext uri="{FF2B5EF4-FFF2-40B4-BE49-F238E27FC236}">
                <a16:creationId xmlns:a16="http://schemas.microsoft.com/office/drawing/2014/main" id="{6B5E8CCC-0AC1-6D0A-271A-235A994E1969}"/>
              </a:ext>
            </a:extLst>
          </p:cNvPr>
          <p:cNvSpPr/>
          <p:nvPr/>
        </p:nvSpPr>
        <p:spPr>
          <a:xfrm>
            <a:off x="7032741" y="2608438"/>
            <a:ext cx="1552576" cy="703196"/>
          </a:xfrm>
          <a:prstGeom prst="rect">
            <a:avLst/>
          </a:prstGeom>
          <a:noFill/>
        </p:spPr>
        <p:txBody>
          <a:bodyPr wrap="square" lIns="0" tIns="0" rIns="0" bIns="0" rtlCol="0" anchor="ctr">
            <a:noAutofit/>
          </a:bodyPr>
          <a:lstStyle/>
          <a:p>
            <a:pPr algn="ctr">
              <a:lnSpc>
                <a:spcPct val="90000"/>
              </a:lnSpc>
              <a:spcAft>
                <a:spcPts val="1350"/>
              </a:spcAft>
            </a:pPr>
            <a:r>
              <a:rPr lang="en-US" sz="1650"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cxnSp>
        <p:nvCxnSpPr>
          <p:cNvPr id="13" name="Straight Connector 12">
            <a:extLst>
              <a:ext uri="{FF2B5EF4-FFF2-40B4-BE49-F238E27FC236}">
                <a16:creationId xmlns:a16="http://schemas.microsoft.com/office/drawing/2014/main" id="{D4BD04D1-83B9-8160-B1DC-07E0084BD0F7}"/>
              </a:ext>
            </a:extLst>
          </p:cNvPr>
          <p:cNvCxnSpPr>
            <a:cxnSpLocks/>
          </p:cNvCxnSpPr>
          <p:nvPr/>
        </p:nvCxnSpPr>
        <p:spPr>
          <a:xfrm flipH="1">
            <a:off x="4774098" y="2644857"/>
            <a:ext cx="1" cy="630357"/>
          </a:xfrm>
          <a:prstGeom prst="line">
            <a:avLst/>
          </a:prstGeom>
          <a:ln w="19050">
            <a:solidFill>
              <a:srgbClr val="73737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E532C46-A05F-9FD7-D657-81CF3D4FA12E}"/>
              </a:ext>
            </a:extLst>
          </p:cNvPr>
          <p:cNvCxnSpPr>
            <a:cxnSpLocks/>
          </p:cNvCxnSpPr>
          <p:nvPr/>
        </p:nvCxnSpPr>
        <p:spPr>
          <a:xfrm flipH="1">
            <a:off x="6760370" y="2644857"/>
            <a:ext cx="1" cy="630357"/>
          </a:xfrm>
          <a:prstGeom prst="line">
            <a:avLst/>
          </a:prstGeom>
          <a:ln w="19050">
            <a:solidFill>
              <a:srgbClr val="73737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01609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1116C-5537-EB19-524B-79518D8FA397}"/>
            </a:ext>
          </a:extLst>
        </p:cNvPr>
        <p:cNvGrpSpPr/>
        <p:nvPr/>
      </p:nvGrpSpPr>
      <p:grpSpPr>
        <a:xfrm>
          <a:off x="0" y="0"/>
          <a:ext cx="0" cy="0"/>
          <a:chOff x="0" y="0"/>
          <a:chExt cx="0" cy="0"/>
        </a:xfrm>
      </p:grpSpPr>
      <p:pic>
        <p:nvPicPr>
          <p:cNvPr id="7" name="Picture 6" descr="A path between trees with fruits&#10;&#10;AI-generated content may be incorrect.">
            <a:extLst>
              <a:ext uri="{FF2B5EF4-FFF2-40B4-BE49-F238E27FC236}">
                <a16:creationId xmlns:a16="http://schemas.microsoft.com/office/drawing/2014/main" id="{B19FFD96-E9D7-BE75-D5CB-BE748BB07EBC}"/>
              </a:ext>
            </a:extLst>
          </p:cNvPr>
          <p:cNvPicPr>
            <a:picLocks noChangeAspect="1"/>
          </p:cNvPicPr>
          <p:nvPr/>
        </p:nvPicPr>
        <p:blipFill>
          <a:blip r:embed="rId3"/>
          <a:srcRect l="4231" t="20612" r="1650"/>
          <a:stretch/>
        </p:blipFill>
        <p:spPr>
          <a:xfrm>
            <a:off x="0" y="0"/>
            <a:ext cx="9144000" cy="5143500"/>
          </a:xfrm>
          <a:prstGeom prst="rect">
            <a:avLst/>
          </a:prstGeom>
        </p:spPr>
      </p:pic>
      <p:sp>
        <p:nvSpPr>
          <p:cNvPr id="3" name="Rectangle 2">
            <a:extLst>
              <a:ext uri="{FF2B5EF4-FFF2-40B4-BE49-F238E27FC236}">
                <a16:creationId xmlns:a16="http://schemas.microsoft.com/office/drawing/2014/main" id="{DE70A245-E8F0-6174-04EE-FC83A0308A52}"/>
              </a:ext>
            </a:extLst>
          </p:cNvPr>
          <p:cNvSpPr/>
          <p:nvPr/>
        </p:nvSpPr>
        <p:spPr>
          <a:xfrm>
            <a:off x="0" y="0"/>
            <a:ext cx="9151942" cy="3600450"/>
          </a:xfrm>
          <a:prstGeom prst="rect">
            <a:avLst/>
          </a:prstGeom>
          <a:gradFill>
            <a:gsLst>
              <a:gs pos="0">
                <a:srgbClr val="FFFFFF"/>
              </a:gs>
              <a:gs pos="100000">
                <a:srgbClr val="FFFFFF">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6" name="Picture 15">
            <a:extLst>
              <a:ext uri="{FF2B5EF4-FFF2-40B4-BE49-F238E27FC236}">
                <a16:creationId xmlns:a16="http://schemas.microsoft.com/office/drawing/2014/main" id="{DEA1AD98-1073-042F-CF00-62D4199AC6DC}"/>
              </a:ext>
            </a:extLst>
          </p:cNvPr>
          <p:cNvPicPr>
            <a:picLocks noChangeAspect="1"/>
          </p:cNvPicPr>
          <p:nvPr/>
        </p:nvPicPr>
        <p:blipFill>
          <a:blip r:embed="rId4">
            <a:alphaModFix amt="80000"/>
          </a:blip>
          <a:srcRect r="5008"/>
          <a:stretch/>
        </p:blipFill>
        <p:spPr>
          <a:xfrm>
            <a:off x="2640055" y="2319881"/>
            <a:ext cx="6503945" cy="1290444"/>
          </a:xfrm>
          <a:prstGeom prst="rect">
            <a:avLst/>
          </a:prstGeom>
        </p:spPr>
      </p:pic>
      <p:sp>
        <p:nvSpPr>
          <p:cNvPr id="4" name="TextBox 3">
            <a:extLst>
              <a:ext uri="{FF2B5EF4-FFF2-40B4-BE49-F238E27FC236}">
                <a16:creationId xmlns:a16="http://schemas.microsoft.com/office/drawing/2014/main" id="{BF5D9CED-7C08-E22D-148B-C97583B0B839}"/>
              </a:ext>
            </a:extLst>
          </p:cNvPr>
          <p:cNvSpPr txBox="1"/>
          <p:nvPr/>
        </p:nvSpPr>
        <p:spPr>
          <a:xfrm>
            <a:off x="457200" y="300038"/>
            <a:ext cx="7188118" cy="685799"/>
          </a:xfrm>
          <a:prstGeom prst="rect">
            <a:avLst/>
          </a:prstGeom>
        </p:spPr>
        <p:txBody>
          <a:bodyPr lIns="0" tIns="0" rIns="0" bIns="0" anchor="b">
            <a:noAutofit/>
          </a:bodyPr>
          <a:lstStyle>
            <a:defPPr>
              <a:defRPr lang="en-US"/>
            </a:defPPr>
            <a:lvl1pPr>
              <a:lnSpc>
                <a:spcPct val="90000"/>
              </a:lnSpc>
              <a:spcBef>
                <a:spcPct val="0"/>
              </a:spcBef>
              <a:buNone/>
              <a:defRPr sz="3600">
                <a:solidFill>
                  <a:srgbClr val="000000"/>
                </a:solidFill>
                <a:latin typeface="+mj-lt"/>
                <a:ea typeface="+mj-ea"/>
                <a:cs typeface="+mn-cs" panose="020B0604020202020204" pitchFamily="34" charset="0"/>
              </a:defRPr>
            </a:lvl1pPr>
          </a:lstStyle>
          <a:p>
            <a:r>
              <a:rPr lang="en-US" sz="2700" dirty="0">
                <a:solidFill>
                  <a:srgbClr val="1A4420"/>
                </a:solidFill>
                <a:latin typeface="Sprouts Forager" pitchFamily="2" charset="0"/>
                <a:ea typeface="Verdana" panose="020B0604030504040204" pitchFamily="34" charset="0"/>
                <a:cs typeface="Verdana" panose="020B0604030504040204" pitchFamily="34" charset="0"/>
              </a:rPr>
              <a:t>Enter your headline here</a:t>
            </a:r>
          </a:p>
        </p:txBody>
      </p:sp>
      <p:sp>
        <p:nvSpPr>
          <p:cNvPr id="6" name="Rectangle 5">
            <a:extLst>
              <a:ext uri="{FF2B5EF4-FFF2-40B4-BE49-F238E27FC236}">
                <a16:creationId xmlns:a16="http://schemas.microsoft.com/office/drawing/2014/main" id="{017382AB-75B2-6A4F-C0D5-8D0AA5868AF7}"/>
              </a:ext>
            </a:extLst>
          </p:cNvPr>
          <p:cNvSpPr/>
          <p:nvPr/>
        </p:nvSpPr>
        <p:spPr>
          <a:xfrm>
            <a:off x="3088482" y="2608438"/>
            <a:ext cx="1552576" cy="703196"/>
          </a:xfrm>
          <a:prstGeom prst="rect">
            <a:avLst/>
          </a:prstGeom>
          <a:noFill/>
        </p:spPr>
        <p:txBody>
          <a:bodyPr wrap="square" lIns="0" tIns="0" rIns="0" bIns="0" rtlCol="0" anchor="ctr">
            <a:noAutofit/>
          </a:bodyPr>
          <a:lstStyle/>
          <a:p>
            <a:pPr algn="ctr">
              <a:lnSpc>
                <a:spcPct val="90000"/>
              </a:lnSpc>
              <a:spcAft>
                <a:spcPts val="1350"/>
              </a:spcAft>
            </a:pPr>
            <a:r>
              <a:rPr lang="en-US" sz="1650"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sp>
        <p:nvSpPr>
          <p:cNvPr id="9" name="Rectangle 8">
            <a:extLst>
              <a:ext uri="{FF2B5EF4-FFF2-40B4-BE49-F238E27FC236}">
                <a16:creationId xmlns:a16="http://schemas.microsoft.com/office/drawing/2014/main" id="{0415F5A1-8C76-DC65-4498-FB25C96B32A6}"/>
              </a:ext>
            </a:extLst>
          </p:cNvPr>
          <p:cNvSpPr/>
          <p:nvPr/>
        </p:nvSpPr>
        <p:spPr>
          <a:xfrm>
            <a:off x="4924425" y="2608438"/>
            <a:ext cx="1552576" cy="703196"/>
          </a:xfrm>
          <a:prstGeom prst="rect">
            <a:avLst/>
          </a:prstGeom>
          <a:noFill/>
        </p:spPr>
        <p:txBody>
          <a:bodyPr wrap="square" lIns="0" tIns="0" rIns="0" bIns="0" rtlCol="0" anchor="ctr">
            <a:noAutofit/>
          </a:bodyPr>
          <a:lstStyle/>
          <a:p>
            <a:pPr algn="ctr">
              <a:lnSpc>
                <a:spcPct val="90000"/>
              </a:lnSpc>
              <a:spcAft>
                <a:spcPts val="1350"/>
              </a:spcAft>
            </a:pPr>
            <a:r>
              <a:rPr lang="en-US" sz="1650"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sp>
        <p:nvSpPr>
          <p:cNvPr id="11" name="Rectangle 10">
            <a:extLst>
              <a:ext uri="{FF2B5EF4-FFF2-40B4-BE49-F238E27FC236}">
                <a16:creationId xmlns:a16="http://schemas.microsoft.com/office/drawing/2014/main" id="{082E1EB0-64C4-0F90-7A27-78A874FC2ED8}"/>
              </a:ext>
            </a:extLst>
          </p:cNvPr>
          <p:cNvSpPr/>
          <p:nvPr/>
        </p:nvSpPr>
        <p:spPr>
          <a:xfrm>
            <a:off x="7032741" y="2608438"/>
            <a:ext cx="1552576" cy="703196"/>
          </a:xfrm>
          <a:prstGeom prst="rect">
            <a:avLst/>
          </a:prstGeom>
          <a:noFill/>
        </p:spPr>
        <p:txBody>
          <a:bodyPr wrap="square" lIns="0" tIns="0" rIns="0" bIns="0" rtlCol="0" anchor="ctr">
            <a:noAutofit/>
          </a:bodyPr>
          <a:lstStyle/>
          <a:p>
            <a:pPr algn="ctr">
              <a:lnSpc>
                <a:spcPct val="90000"/>
              </a:lnSpc>
              <a:spcAft>
                <a:spcPts val="1350"/>
              </a:spcAft>
            </a:pPr>
            <a:r>
              <a:rPr lang="en-US" sz="1650"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cxnSp>
        <p:nvCxnSpPr>
          <p:cNvPr id="13" name="Straight Connector 12">
            <a:extLst>
              <a:ext uri="{FF2B5EF4-FFF2-40B4-BE49-F238E27FC236}">
                <a16:creationId xmlns:a16="http://schemas.microsoft.com/office/drawing/2014/main" id="{EA3D7766-5587-5448-2C49-9297A50CE740}"/>
              </a:ext>
            </a:extLst>
          </p:cNvPr>
          <p:cNvCxnSpPr>
            <a:cxnSpLocks/>
          </p:cNvCxnSpPr>
          <p:nvPr/>
        </p:nvCxnSpPr>
        <p:spPr>
          <a:xfrm flipH="1">
            <a:off x="4774098" y="2644857"/>
            <a:ext cx="1" cy="630357"/>
          </a:xfrm>
          <a:prstGeom prst="line">
            <a:avLst/>
          </a:prstGeom>
          <a:ln w="19050">
            <a:solidFill>
              <a:srgbClr val="73737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1F92E0E-2DD5-E83B-AD27-6D23B5F0D1AC}"/>
              </a:ext>
            </a:extLst>
          </p:cNvPr>
          <p:cNvCxnSpPr>
            <a:cxnSpLocks/>
          </p:cNvCxnSpPr>
          <p:nvPr/>
        </p:nvCxnSpPr>
        <p:spPr>
          <a:xfrm flipH="1">
            <a:off x="6760370" y="2644857"/>
            <a:ext cx="1" cy="630357"/>
          </a:xfrm>
          <a:prstGeom prst="line">
            <a:avLst/>
          </a:prstGeom>
          <a:ln w="19050">
            <a:solidFill>
              <a:srgbClr val="73737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05648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380D4-10CF-7BBF-6369-59508F400C7D}"/>
            </a:ext>
          </a:extLst>
        </p:cNvPr>
        <p:cNvGrpSpPr/>
        <p:nvPr/>
      </p:nvGrpSpPr>
      <p:grpSpPr>
        <a:xfrm>
          <a:off x="0" y="0"/>
          <a:ext cx="0" cy="0"/>
          <a:chOff x="0" y="0"/>
          <a:chExt cx="0" cy="0"/>
        </a:xfrm>
      </p:grpSpPr>
      <p:pic>
        <p:nvPicPr>
          <p:cNvPr id="5" name="Picture 4" descr="A grocery store with lots of produce&#10;&#10;AI-generated content may be incorrect.">
            <a:extLst>
              <a:ext uri="{FF2B5EF4-FFF2-40B4-BE49-F238E27FC236}">
                <a16:creationId xmlns:a16="http://schemas.microsoft.com/office/drawing/2014/main" id="{ED253D1B-19F8-BE67-745B-18CEE3720F18}"/>
              </a:ext>
            </a:extLst>
          </p:cNvPr>
          <p:cNvPicPr>
            <a:picLocks noChangeAspect="1"/>
          </p:cNvPicPr>
          <p:nvPr/>
        </p:nvPicPr>
        <p:blipFill>
          <a:blip r:embed="rId3"/>
          <a:srcRect t="28398" r="22330" b="6068"/>
          <a:stretch/>
        </p:blipFill>
        <p:spPr>
          <a:xfrm>
            <a:off x="0" y="0"/>
            <a:ext cx="9144000" cy="5143500"/>
          </a:xfrm>
          <a:prstGeom prst="rect">
            <a:avLst/>
          </a:prstGeom>
        </p:spPr>
      </p:pic>
      <p:pic>
        <p:nvPicPr>
          <p:cNvPr id="4" name="Picture 3">
            <a:extLst>
              <a:ext uri="{FF2B5EF4-FFF2-40B4-BE49-F238E27FC236}">
                <a16:creationId xmlns:a16="http://schemas.microsoft.com/office/drawing/2014/main" id="{49E4FD42-0ECE-964C-57AE-37EFEDA1EC91}"/>
              </a:ext>
            </a:extLst>
          </p:cNvPr>
          <p:cNvPicPr>
            <a:picLocks noChangeAspect="1"/>
          </p:cNvPicPr>
          <p:nvPr/>
        </p:nvPicPr>
        <p:blipFill>
          <a:blip r:embed="rId4">
            <a:alphaModFix amt="80000"/>
          </a:blip>
          <a:stretch>
            <a:fillRect/>
          </a:stretch>
        </p:blipFill>
        <p:spPr>
          <a:xfrm>
            <a:off x="257174" y="1139704"/>
            <a:ext cx="4525709" cy="2917946"/>
          </a:xfrm>
          <a:prstGeom prst="rect">
            <a:avLst/>
          </a:prstGeom>
        </p:spPr>
      </p:pic>
      <p:graphicFrame>
        <p:nvGraphicFramePr>
          <p:cNvPr id="22" name="Table 22">
            <a:extLst>
              <a:ext uri="{FF2B5EF4-FFF2-40B4-BE49-F238E27FC236}">
                <a16:creationId xmlns:a16="http://schemas.microsoft.com/office/drawing/2014/main" id="{6FC1D315-0C3B-3777-9052-AAAC5B71A596}"/>
              </a:ext>
            </a:extLst>
          </p:cNvPr>
          <p:cNvGraphicFramePr>
            <a:graphicFrameLocks noGrp="1"/>
          </p:cNvGraphicFramePr>
          <p:nvPr/>
        </p:nvGraphicFramePr>
        <p:xfrm>
          <a:off x="577763" y="2439161"/>
          <a:ext cx="3884531" cy="1358180"/>
        </p:xfrm>
        <a:graphic>
          <a:graphicData uri="http://schemas.openxmlformats.org/drawingml/2006/table">
            <a:tbl>
              <a:tblPr firstRow="1" bandRow="1">
                <a:tableStyleId>{2D5ABB26-0587-4C30-8999-92F81FD0307C}</a:tableStyleId>
              </a:tblPr>
              <a:tblGrid>
                <a:gridCol w="3884531">
                  <a:extLst>
                    <a:ext uri="{9D8B030D-6E8A-4147-A177-3AD203B41FA5}">
                      <a16:colId xmlns:a16="http://schemas.microsoft.com/office/drawing/2014/main" val="1898155604"/>
                    </a:ext>
                  </a:extLst>
                </a:gridCol>
              </a:tblGrid>
              <a:tr h="439558">
                <a:tc>
                  <a:txBody>
                    <a:bodyPr/>
                    <a:lstStyle/>
                    <a:p>
                      <a:pPr algn="ctr"/>
                      <a:r>
                        <a:rPr lang="en-US" sz="1500" b="0" i="0" dirty="0">
                          <a:solidFill>
                            <a:srgbClr val="1A4420"/>
                          </a:solidFill>
                          <a:latin typeface="Lexend Light" pitchFamily="2" charset="77"/>
                          <a:ea typeface="Verdana" panose="020B0604030504040204" pitchFamily="34" charset="0"/>
                          <a:cs typeface="Verdana" panose="020B0604030504040204" pitchFamily="34" charset="0"/>
                        </a:rPr>
                        <a:t>Supporting info here</a:t>
                      </a:r>
                    </a:p>
                  </a:txBody>
                  <a:tcPr marL="68580" marR="68580" marT="34290" marB="34290" anchor="ctr">
                    <a:lnB w="12700" cap="flat" cmpd="sng" algn="ctr">
                      <a:solidFill>
                        <a:srgbClr val="969696"/>
                      </a:solidFill>
                      <a:prstDash val="solid"/>
                      <a:round/>
                      <a:headEnd type="none" w="med" len="med"/>
                      <a:tailEnd type="none" w="med" len="med"/>
                    </a:lnB>
                  </a:tcPr>
                </a:tc>
                <a:extLst>
                  <a:ext uri="{0D108BD9-81ED-4DB2-BD59-A6C34878D82A}">
                    <a16:rowId xmlns:a16="http://schemas.microsoft.com/office/drawing/2014/main" val="2515485445"/>
                  </a:ext>
                </a:extLst>
              </a:tr>
              <a:tr h="4790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dirty="0">
                          <a:solidFill>
                            <a:srgbClr val="1A4420"/>
                          </a:solidFill>
                          <a:latin typeface="Lexend Light" pitchFamily="2" charset="77"/>
                          <a:ea typeface="Verdana" panose="020B0604030504040204" pitchFamily="34" charset="0"/>
                          <a:cs typeface="Verdana" panose="020B0604030504040204" pitchFamily="34" charset="0"/>
                        </a:rPr>
                        <a:t>Supporting info here</a:t>
                      </a:r>
                    </a:p>
                  </a:txBody>
                  <a:tcPr marL="68580" marR="68580" marT="34290" marB="34290" anchor="ct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tcPr>
                </a:tc>
                <a:extLst>
                  <a:ext uri="{0D108BD9-81ED-4DB2-BD59-A6C34878D82A}">
                    <a16:rowId xmlns:a16="http://schemas.microsoft.com/office/drawing/2014/main" val="488375999"/>
                  </a:ext>
                </a:extLst>
              </a:tr>
              <a:tr h="43955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dirty="0">
                          <a:solidFill>
                            <a:srgbClr val="1A4420"/>
                          </a:solidFill>
                          <a:latin typeface="Lexend Light" pitchFamily="2" charset="77"/>
                          <a:ea typeface="Verdana" panose="020B0604030504040204" pitchFamily="34" charset="0"/>
                          <a:cs typeface="Verdana" panose="020B0604030504040204" pitchFamily="34" charset="0"/>
                        </a:rPr>
                        <a:t>Supporting info here</a:t>
                      </a:r>
                    </a:p>
                  </a:txBody>
                  <a:tcPr marL="68580" marR="68580" marT="34290" marB="34290" anchor="ctr">
                    <a:lnT w="12700" cap="flat" cmpd="sng" algn="ctr">
                      <a:solidFill>
                        <a:srgbClr val="969696"/>
                      </a:solidFill>
                      <a:prstDash val="solid"/>
                      <a:round/>
                      <a:headEnd type="none" w="med" len="med"/>
                      <a:tailEnd type="none" w="med" len="med"/>
                    </a:lnT>
                  </a:tcPr>
                </a:tc>
                <a:extLst>
                  <a:ext uri="{0D108BD9-81ED-4DB2-BD59-A6C34878D82A}">
                    <a16:rowId xmlns:a16="http://schemas.microsoft.com/office/drawing/2014/main" val="224144767"/>
                  </a:ext>
                </a:extLst>
              </a:tr>
            </a:tbl>
          </a:graphicData>
        </a:graphic>
      </p:graphicFrame>
      <p:sp>
        <p:nvSpPr>
          <p:cNvPr id="3" name="TextBox 2">
            <a:extLst>
              <a:ext uri="{FF2B5EF4-FFF2-40B4-BE49-F238E27FC236}">
                <a16:creationId xmlns:a16="http://schemas.microsoft.com/office/drawing/2014/main" id="{A3807312-F47B-CBBB-7A87-2B094B7E5100}"/>
              </a:ext>
            </a:extLst>
          </p:cNvPr>
          <p:cNvSpPr txBox="1"/>
          <p:nvPr/>
        </p:nvSpPr>
        <p:spPr>
          <a:xfrm>
            <a:off x="573857" y="1164566"/>
            <a:ext cx="3892345" cy="1407184"/>
          </a:xfrm>
          <a:prstGeom prst="rect">
            <a:avLst/>
          </a:prstGeom>
        </p:spPr>
        <p:txBody>
          <a:bodyPr vert="horz" lIns="0" tIns="0" rIns="0" bIns="0" rtlCol="0" anchor="ctr">
            <a:noAutofit/>
          </a:bodyPr>
          <a:lstStyle>
            <a:defPPr>
              <a:defRPr lang="en-US"/>
            </a:defPPr>
            <a:lvl1pPr algn="ctr">
              <a:lnSpc>
                <a:spcPct val="90000"/>
              </a:lnSpc>
              <a:spcBef>
                <a:spcPct val="0"/>
              </a:spcBef>
              <a:buNone/>
              <a:defRPr sz="4400">
                <a:solidFill>
                  <a:srgbClr val="37558B"/>
                </a:solidFill>
                <a:ea typeface="+mj-lt"/>
                <a:cs typeface="+mj-lt"/>
              </a:defRPr>
            </a:lvl1pPr>
          </a:lstStyle>
          <a:p>
            <a:r>
              <a:rPr lang="en-US" sz="2400" dirty="0">
                <a:solidFill>
                  <a:srgbClr val="1A4420"/>
                </a:solidFill>
                <a:latin typeface="Lexend Light" pitchFamily="2" charset="77"/>
                <a:ea typeface="Verdana" panose="020B0604030504040204" pitchFamily="34" charset="0"/>
                <a:cs typeface="Verdana" panose="020B0604030504040204" pitchFamily="34" charset="0"/>
              </a:rPr>
              <a:t>Enter your headline here</a:t>
            </a:r>
          </a:p>
        </p:txBody>
      </p:sp>
    </p:spTree>
    <p:extLst>
      <p:ext uri="{BB962C8B-B14F-4D97-AF65-F5344CB8AC3E}">
        <p14:creationId xmlns:p14="http://schemas.microsoft.com/office/powerpoint/2010/main" val="13551537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5D7ED-DC11-A961-EDBB-A947CF8287A4}"/>
            </a:ext>
          </a:extLst>
        </p:cNvPr>
        <p:cNvGrpSpPr/>
        <p:nvPr/>
      </p:nvGrpSpPr>
      <p:grpSpPr>
        <a:xfrm>
          <a:off x="0" y="0"/>
          <a:ext cx="0" cy="0"/>
          <a:chOff x="0" y="0"/>
          <a:chExt cx="0" cy="0"/>
        </a:xfrm>
      </p:grpSpPr>
      <p:pic>
        <p:nvPicPr>
          <p:cNvPr id="5" name="Picture 4" descr="A grocery store with lots of produce&#10;&#10;AI-generated content may be incorrect.">
            <a:extLst>
              <a:ext uri="{FF2B5EF4-FFF2-40B4-BE49-F238E27FC236}">
                <a16:creationId xmlns:a16="http://schemas.microsoft.com/office/drawing/2014/main" id="{C28D10CA-D350-33AB-DB56-B16D2B78306B}"/>
              </a:ext>
            </a:extLst>
          </p:cNvPr>
          <p:cNvPicPr>
            <a:picLocks noChangeAspect="1"/>
          </p:cNvPicPr>
          <p:nvPr/>
        </p:nvPicPr>
        <p:blipFill>
          <a:blip r:embed="rId3"/>
          <a:srcRect t="28398" r="22330" b="6068"/>
          <a:stretch/>
        </p:blipFill>
        <p:spPr>
          <a:xfrm>
            <a:off x="0" y="0"/>
            <a:ext cx="9144000" cy="5143500"/>
          </a:xfrm>
          <a:prstGeom prst="rect">
            <a:avLst/>
          </a:prstGeom>
        </p:spPr>
      </p:pic>
      <p:pic>
        <p:nvPicPr>
          <p:cNvPr id="4" name="Picture 3">
            <a:extLst>
              <a:ext uri="{FF2B5EF4-FFF2-40B4-BE49-F238E27FC236}">
                <a16:creationId xmlns:a16="http://schemas.microsoft.com/office/drawing/2014/main" id="{7790C72A-CABF-7F47-ED47-1E8A21AEBB88}"/>
              </a:ext>
            </a:extLst>
          </p:cNvPr>
          <p:cNvPicPr>
            <a:picLocks noChangeAspect="1"/>
          </p:cNvPicPr>
          <p:nvPr/>
        </p:nvPicPr>
        <p:blipFill>
          <a:blip r:embed="rId4">
            <a:alphaModFix amt="80000"/>
          </a:blip>
          <a:stretch>
            <a:fillRect/>
          </a:stretch>
        </p:blipFill>
        <p:spPr>
          <a:xfrm>
            <a:off x="257174" y="1139704"/>
            <a:ext cx="4525709" cy="2917946"/>
          </a:xfrm>
          <a:prstGeom prst="rect">
            <a:avLst/>
          </a:prstGeom>
        </p:spPr>
      </p:pic>
      <p:graphicFrame>
        <p:nvGraphicFramePr>
          <p:cNvPr id="22" name="Table 22">
            <a:extLst>
              <a:ext uri="{FF2B5EF4-FFF2-40B4-BE49-F238E27FC236}">
                <a16:creationId xmlns:a16="http://schemas.microsoft.com/office/drawing/2014/main" id="{9EFB5A46-3A24-734A-AC88-367E7B794E4F}"/>
              </a:ext>
            </a:extLst>
          </p:cNvPr>
          <p:cNvGraphicFramePr>
            <a:graphicFrameLocks noGrp="1"/>
          </p:cNvGraphicFramePr>
          <p:nvPr/>
        </p:nvGraphicFramePr>
        <p:xfrm>
          <a:off x="577763" y="2439161"/>
          <a:ext cx="3884531" cy="1358180"/>
        </p:xfrm>
        <a:graphic>
          <a:graphicData uri="http://schemas.openxmlformats.org/drawingml/2006/table">
            <a:tbl>
              <a:tblPr firstRow="1" bandRow="1">
                <a:tableStyleId>{2D5ABB26-0587-4C30-8999-92F81FD0307C}</a:tableStyleId>
              </a:tblPr>
              <a:tblGrid>
                <a:gridCol w="3884531">
                  <a:extLst>
                    <a:ext uri="{9D8B030D-6E8A-4147-A177-3AD203B41FA5}">
                      <a16:colId xmlns:a16="http://schemas.microsoft.com/office/drawing/2014/main" val="1898155604"/>
                    </a:ext>
                  </a:extLst>
                </a:gridCol>
              </a:tblGrid>
              <a:tr h="439558">
                <a:tc>
                  <a:txBody>
                    <a:bodyPr/>
                    <a:lstStyle/>
                    <a:p>
                      <a:pPr algn="ctr"/>
                      <a:r>
                        <a:rPr lang="en-US" sz="1500" b="0" i="0" dirty="0">
                          <a:solidFill>
                            <a:srgbClr val="1A4420"/>
                          </a:solidFill>
                          <a:latin typeface="Lexend Light" pitchFamily="2" charset="77"/>
                          <a:ea typeface="Verdana" panose="020B0604030504040204" pitchFamily="34" charset="0"/>
                          <a:cs typeface="Verdana" panose="020B0604030504040204" pitchFamily="34" charset="0"/>
                        </a:rPr>
                        <a:t>Supporting info here</a:t>
                      </a:r>
                    </a:p>
                  </a:txBody>
                  <a:tcPr marL="68580" marR="68580" marT="34290" marB="34290" anchor="ctr">
                    <a:lnB w="12700" cap="flat" cmpd="sng" algn="ctr">
                      <a:solidFill>
                        <a:srgbClr val="969696"/>
                      </a:solidFill>
                      <a:prstDash val="solid"/>
                      <a:round/>
                      <a:headEnd type="none" w="med" len="med"/>
                      <a:tailEnd type="none" w="med" len="med"/>
                    </a:lnB>
                  </a:tcPr>
                </a:tc>
                <a:extLst>
                  <a:ext uri="{0D108BD9-81ED-4DB2-BD59-A6C34878D82A}">
                    <a16:rowId xmlns:a16="http://schemas.microsoft.com/office/drawing/2014/main" val="2515485445"/>
                  </a:ext>
                </a:extLst>
              </a:tr>
              <a:tr h="4790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dirty="0">
                          <a:solidFill>
                            <a:srgbClr val="1A4420"/>
                          </a:solidFill>
                          <a:latin typeface="Lexend Light" pitchFamily="2" charset="77"/>
                          <a:ea typeface="Verdana" panose="020B0604030504040204" pitchFamily="34" charset="0"/>
                          <a:cs typeface="Verdana" panose="020B0604030504040204" pitchFamily="34" charset="0"/>
                        </a:rPr>
                        <a:t>Supporting info here</a:t>
                      </a:r>
                    </a:p>
                  </a:txBody>
                  <a:tcPr marL="68580" marR="68580" marT="34290" marB="34290" anchor="ctr">
                    <a:lnT w="12700" cap="flat" cmpd="sng" algn="ctr">
                      <a:solidFill>
                        <a:srgbClr val="969696"/>
                      </a:solidFill>
                      <a:prstDash val="solid"/>
                      <a:round/>
                      <a:headEnd type="none" w="med" len="med"/>
                      <a:tailEnd type="none" w="med" len="med"/>
                    </a:lnT>
                    <a:lnB w="12700" cap="flat" cmpd="sng" algn="ctr">
                      <a:solidFill>
                        <a:srgbClr val="969696"/>
                      </a:solidFill>
                      <a:prstDash val="solid"/>
                      <a:round/>
                      <a:headEnd type="none" w="med" len="med"/>
                      <a:tailEnd type="none" w="med" len="med"/>
                    </a:lnB>
                  </a:tcPr>
                </a:tc>
                <a:extLst>
                  <a:ext uri="{0D108BD9-81ED-4DB2-BD59-A6C34878D82A}">
                    <a16:rowId xmlns:a16="http://schemas.microsoft.com/office/drawing/2014/main" val="488375999"/>
                  </a:ext>
                </a:extLst>
              </a:tr>
              <a:tr h="43955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dirty="0">
                          <a:solidFill>
                            <a:srgbClr val="1A4420"/>
                          </a:solidFill>
                          <a:latin typeface="Lexend Light" pitchFamily="2" charset="77"/>
                          <a:ea typeface="Verdana" panose="020B0604030504040204" pitchFamily="34" charset="0"/>
                          <a:cs typeface="Verdana" panose="020B0604030504040204" pitchFamily="34" charset="0"/>
                        </a:rPr>
                        <a:t>Supporting info here</a:t>
                      </a:r>
                    </a:p>
                  </a:txBody>
                  <a:tcPr marL="68580" marR="68580" marT="34290" marB="34290" anchor="ctr">
                    <a:lnT w="12700" cap="flat" cmpd="sng" algn="ctr">
                      <a:solidFill>
                        <a:srgbClr val="969696"/>
                      </a:solidFill>
                      <a:prstDash val="solid"/>
                      <a:round/>
                      <a:headEnd type="none" w="med" len="med"/>
                      <a:tailEnd type="none" w="med" len="med"/>
                    </a:lnT>
                  </a:tcPr>
                </a:tc>
                <a:extLst>
                  <a:ext uri="{0D108BD9-81ED-4DB2-BD59-A6C34878D82A}">
                    <a16:rowId xmlns:a16="http://schemas.microsoft.com/office/drawing/2014/main" val="224144767"/>
                  </a:ext>
                </a:extLst>
              </a:tr>
            </a:tbl>
          </a:graphicData>
        </a:graphic>
      </p:graphicFrame>
      <p:sp>
        <p:nvSpPr>
          <p:cNvPr id="3" name="TextBox 2">
            <a:extLst>
              <a:ext uri="{FF2B5EF4-FFF2-40B4-BE49-F238E27FC236}">
                <a16:creationId xmlns:a16="http://schemas.microsoft.com/office/drawing/2014/main" id="{11A250C5-F0C6-A726-C554-0C33949FD2FA}"/>
              </a:ext>
            </a:extLst>
          </p:cNvPr>
          <p:cNvSpPr txBox="1"/>
          <p:nvPr/>
        </p:nvSpPr>
        <p:spPr>
          <a:xfrm>
            <a:off x="573857" y="1164566"/>
            <a:ext cx="3892345" cy="1407184"/>
          </a:xfrm>
          <a:prstGeom prst="rect">
            <a:avLst/>
          </a:prstGeom>
        </p:spPr>
        <p:txBody>
          <a:bodyPr vert="horz" lIns="0" tIns="0" rIns="0" bIns="0" rtlCol="0" anchor="ctr">
            <a:noAutofit/>
          </a:bodyPr>
          <a:lstStyle>
            <a:defPPr>
              <a:defRPr lang="en-US"/>
            </a:defPPr>
            <a:lvl1pPr algn="ctr">
              <a:lnSpc>
                <a:spcPct val="90000"/>
              </a:lnSpc>
              <a:spcBef>
                <a:spcPct val="0"/>
              </a:spcBef>
              <a:buNone/>
              <a:defRPr sz="4400">
                <a:solidFill>
                  <a:srgbClr val="37558B"/>
                </a:solidFill>
                <a:ea typeface="+mj-lt"/>
                <a:cs typeface="+mj-lt"/>
              </a:defRPr>
            </a:lvl1pPr>
          </a:lstStyle>
          <a:p>
            <a:r>
              <a:rPr lang="en-US" sz="2700" dirty="0">
                <a:solidFill>
                  <a:srgbClr val="1A4420"/>
                </a:solidFill>
                <a:latin typeface="Sprouts Forager" pitchFamily="2" charset="0"/>
                <a:ea typeface="Verdana" panose="020B0604030504040204" pitchFamily="34" charset="0"/>
                <a:cs typeface="Verdana" panose="020B0604030504040204" pitchFamily="34" charset="0"/>
              </a:rPr>
              <a:t>Enter your headline here</a:t>
            </a:r>
          </a:p>
        </p:txBody>
      </p:sp>
    </p:spTree>
    <p:extLst>
      <p:ext uri="{BB962C8B-B14F-4D97-AF65-F5344CB8AC3E}">
        <p14:creationId xmlns:p14="http://schemas.microsoft.com/office/powerpoint/2010/main" val="34818043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green shirt picking up apples&#10;&#10;AI-generated content may be incorrect.">
            <a:extLst>
              <a:ext uri="{FF2B5EF4-FFF2-40B4-BE49-F238E27FC236}">
                <a16:creationId xmlns:a16="http://schemas.microsoft.com/office/drawing/2014/main" id="{65490412-01DA-783B-855E-7B4CE98F6838}"/>
              </a:ext>
            </a:extLst>
          </p:cNvPr>
          <p:cNvPicPr>
            <a:picLocks noChangeAspect="1"/>
          </p:cNvPicPr>
          <p:nvPr/>
        </p:nvPicPr>
        <p:blipFill>
          <a:blip r:embed="rId3"/>
          <a:srcRect r="42341"/>
          <a:stretch/>
        </p:blipFill>
        <p:spPr>
          <a:xfrm>
            <a:off x="6724" y="-1121"/>
            <a:ext cx="4449506" cy="5144621"/>
          </a:xfrm>
          <a:prstGeom prst="rect">
            <a:avLst/>
          </a:prstGeom>
        </p:spPr>
      </p:pic>
      <p:pic>
        <p:nvPicPr>
          <p:cNvPr id="9" name="Picture 8" descr="A green and black rectangle&#10;&#10;AI-generated content may be incorrect.">
            <a:extLst>
              <a:ext uri="{FF2B5EF4-FFF2-40B4-BE49-F238E27FC236}">
                <a16:creationId xmlns:a16="http://schemas.microsoft.com/office/drawing/2014/main" id="{0FA8A022-718F-3F2C-BC5F-34CDF1937ABE}"/>
              </a:ext>
            </a:extLst>
          </p:cNvPr>
          <p:cNvPicPr>
            <a:picLocks noChangeAspect="1"/>
          </p:cNvPicPr>
          <p:nvPr/>
        </p:nvPicPr>
        <p:blipFill>
          <a:blip r:embed="rId4"/>
          <a:srcRect l="48250" t="7933" b="7952"/>
          <a:stretch/>
        </p:blipFill>
        <p:spPr>
          <a:xfrm>
            <a:off x="3543300" y="-1121"/>
            <a:ext cx="5621399" cy="5144621"/>
          </a:xfrm>
          <a:prstGeom prst="rect">
            <a:avLst/>
          </a:prstGeom>
        </p:spPr>
      </p:pic>
      <p:sp>
        <p:nvSpPr>
          <p:cNvPr id="3" name="TextBox 2">
            <a:extLst>
              <a:ext uri="{FF2B5EF4-FFF2-40B4-BE49-F238E27FC236}">
                <a16:creationId xmlns:a16="http://schemas.microsoft.com/office/drawing/2014/main" id="{6415E780-8BDF-EC53-161F-AC0BC70F908C}"/>
              </a:ext>
            </a:extLst>
          </p:cNvPr>
          <p:cNvSpPr txBox="1"/>
          <p:nvPr/>
        </p:nvSpPr>
        <p:spPr>
          <a:xfrm>
            <a:off x="4686300" y="442316"/>
            <a:ext cx="4284779" cy="685799"/>
          </a:xfrm>
          <a:prstGeom prst="rect">
            <a:avLst/>
          </a:prstGeom>
        </p:spPr>
        <p:txBody>
          <a:bodyPr vert="horz" lIns="0" tIns="0" rIns="0" bIns="0" rtlCol="0" anchor="b">
            <a:noAutofit/>
          </a:bodyPr>
          <a:lstStyle>
            <a:defPPr>
              <a:defRPr lang="en-US"/>
            </a:defPPr>
            <a:lvl1pPr>
              <a:lnSpc>
                <a:spcPct val="100000"/>
              </a:lnSpc>
              <a:spcBef>
                <a:spcPct val="0"/>
              </a:spcBef>
              <a:buNone/>
              <a:defRPr sz="4800">
                <a:solidFill>
                  <a:srgbClr val="FEFEFE"/>
                </a:solidFill>
                <a:ea typeface="+mj-lt"/>
                <a:cs typeface="+mj-lt"/>
              </a:defRPr>
            </a:lvl1pPr>
          </a:lstStyle>
          <a:p>
            <a:r>
              <a:rPr lang="en-US" sz="2400" dirty="0">
                <a:solidFill>
                  <a:schemeClr val="bg1"/>
                </a:solidFill>
                <a:latin typeface="Lexend Light" pitchFamily="2" charset="77"/>
                <a:ea typeface="Verdana" panose="020B0604030504040204" pitchFamily="34" charset="0"/>
                <a:cs typeface="Verdana" panose="020B0604030504040204" pitchFamily="34" charset="0"/>
              </a:rPr>
              <a:t>Enter your headline here</a:t>
            </a:r>
          </a:p>
        </p:txBody>
      </p:sp>
      <p:sp>
        <p:nvSpPr>
          <p:cNvPr id="26" name="TextBox 25">
            <a:extLst>
              <a:ext uri="{FF2B5EF4-FFF2-40B4-BE49-F238E27FC236}">
                <a16:creationId xmlns:a16="http://schemas.microsoft.com/office/drawing/2014/main" id="{41F2EE82-B7CE-3F40-A777-B4C71C839057}"/>
              </a:ext>
            </a:extLst>
          </p:cNvPr>
          <p:cNvSpPr txBox="1"/>
          <p:nvPr/>
        </p:nvSpPr>
        <p:spPr>
          <a:xfrm>
            <a:off x="4686300" y="1428750"/>
            <a:ext cx="4286250" cy="1428750"/>
          </a:xfrm>
          <a:prstGeom prst="rect">
            <a:avLst/>
          </a:prstGeom>
        </p:spPr>
        <p:txBody>
          <a:bodyPr vert="horz" lIns="0" tIns="0" rIns="0" bIns="0" rtlCol="0" anchor="t">
            <a:noAutofit/>
          </a:bodyPr>
          <a:lstStyle>
            <a:defPPr>
              <a:defRPr lang="en-US"/>
            </a:defPPr>
            <a:lvl1pPr>
              <a:lnSpc>
                <a:spcPct val="100000"/>
              </a:lnSpc>
              <a:spcBef>
                <a:spcPct val="0"/>
              </a:spcBef>
              <a:buNone/>
              <a:defRPr sz="3600">
                <a:solidFill>
                  <a:srgbClr val="000000"/>
                </a:solidFill>
                <a:ea typeface="+mj-lt"/>
                <a:cs typeface="+mj-lt"/>
              </a:defRPr>
            </a:lvl1pPr>
          </a:lstStyle>
          <a:p>
            <a:r>
              <a:rPr lang="en-US" sz="2100" dirty="0">
                <a:solidFill>
                  <a:schemeClr val="bg1"/>
                </a:solidFill>
                <a:latin typeface="Lexend Light" pitchFamily="2" charset="77"/>
                <a:ea typeface="Verdana" panose="020B0604030504040204" pitchFamily="34" charset="0"/>
                <a:cs typeface="Verdana" panose="020B0604030504040204" pitchFamily="34" charset="0"/>
              </a:rPr>
              <a:t>Supporting info here</a:t>
            </a:r>
            <a:br>
              <a:rPr lang="en-US" sz="2100" dirty="0">
                <a:solidFill>
                  <a:schemeClr val="bg1"/>
                </a:solidFill>
                <a:latin typeface="Lexend Light" pitchFamily="2" charset="77"/>
                <a:ea typeface="Verdana" panose="020B0604030504040204" pitchFamily="34" charset="0"/>
                <a:cs typeface="Verdana" panose="020B0604030504040204" pitchFamily="34" charset="0"/>
              </a:rPr>
            </a:br>
            <a:endParaRPr lang="en-US" sz="2100" dirty="0">
              <a:solidFill>
                <a:schemeClr val="bg1"/>
              </a:solidFill>
              <a:latin typeface="Lexend Light" pitchFamily="2" charset="77"/>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376761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5525B-5949-64D4-4187-5BB71180BB89}"/>
            </a:ext>
          </a:extLst>
        </p:cNvPr>
        <p:cNvGrpSpPr/>
        <p:nvPr/>
      </p:nvGrpSpPr>
      <p:grpSpPr>
        <a:xfrm>
          <a:off x="0" y="0"/>
          <a:ext cx="0" cy="0"/>
          <a:chOff x="0" y="0"/>
          <a:chExt cx="0" cy="0"/>
        </a:xfrm>
      </p:grpSpPr>
      <p:pic>
        <p:nvPicPr>
          <p:cNvPr id="5" name="Picture 4" descr="A person in a green shirt picking up apples&#10;&#10;AI-generated content may be incorrect.">
            <a:extLst>
              <a:ext uri="{FF2B5EF4-FFF2-40B4-BE49-F238E27FC236}">
                <a16:creationId xmlns:a16="http://schemas.microsoft.com/office/drawing/2014/main" id="{1B9801FC-610D-FC0B-203B-4C24E082D74B}"/>
              </a:ext>
            </a:extLst>
          </p:cNvPr>
          <p:cNvPicPr>
            <a:picLocks noChangeAspect="1"/>
          </p:cNvPicPr>
          <p:nvPr/>
        </p:nvPicPr>
        <p:blipFill>
          <a:blip r:embed="rId3"/>
          <a:srcRect r="42341"/>
          <a:stretch/>
        </p:blipFill>
        <p:spPr>
          <a:xfrm>
            <a:off x="6724" y="-1121"/>
            <a:ext cx="4449506" cy="5144621"/>
          </a:xfrm>
          <a:prstGeom prst="rect">
            <a:avLst/>
          </a:prstGeom>
        </p:spPr>
      </p:pic>
      <p:pic>
        <p:nvPicPr>
          <p:cNvPr id="9" name="Picture 8" descr="A green and black rectangle&#10;&#10;AI-generated content may be incorrect.">
            <a:extLst>
              <a:ext uri="{FF2B5EF4-FFF2-40B4-BE49-F238E27FC236}">
                <a16:creationId xmlns:a16="http://schemas.microsoft.com/office/drawing/2014/main" id="{B7AA1FF0-50E6-29F7-C1FA-76DDD9201698}"/>
              </a:ext>
            </a:extLst>
          </p:cNvPr>
          <p:cNvPicPr>
            <a:picLocks noChangeAspect="1"/>
          </p:cNvPicPr>
          <p:nvPr/>
        </p:nvPicPr>
        <p:blipFill>
          <a:blip r:embed="rId4"/>
          <a:srcRect l="48250" t="7933" b="7952"/>
          <a:stretch/>
        </p:blipFill>
        <p:spPr>
          <a:xfrm>
            <a:off x="3543300" y="-1121"/>
            <a:ext cx="5621399" cy="5144621"/>
          </a:xfrm>
          <a:prstGeom prst="rect">
            <a:avLst/>
          </a:prstGeom>
        </p:spPr>
      </p:pic>
      <p:sp>
        <p:nvSpPr>
          <p:cNvPr id="3" name="TextBox 2">
            <a:extLst>
              <a:ext uri="{FF2B5EF4-FFF2-40B4-BE49-F238E27FC236}">
                <a16:creationId xmlns:a16="http://schemas.microsoft.com/office/drawing/2014/main" id="{C287732D-F7EC-4419-903F-B5D4FDBA66F1}"/>
              </a:ext>
            </a:extLst>
          </p:cNvPr>
          <p:cNvSpPr txBox="1"/>
          <p:nvPr/>
        </p:nvSpPr>
        <p:spPr>
          <a:xfrm>
            <a:off x="4686300" y="442316"/>
            <a:ext cx="4284779" cy="685799"/>
          </a:xfrm>
          <a:prstGeom prst="rect">
            <a:avLst/>
          </a:prstGeom>
        </p:spPr>
        <p:txBody>
          <a:bodyPr vert="horz" lIns="0" tIns="0" rIns="0" bIns="0" rtlCol="0" anchor="b">
            <a:noAutofit/>
          </a:bodyPr>
          <a:lstStyle>
            <a:defPPr>
              <a:defRPr lang="en-US"/>
            </a:defPPr>
            <a:lvl1pPr>
              <a:lnSpc>
                <a:spcPct val="100000"/>
              </a:lnSpc>
              <a:spcBef>
                <a:spcPct val="0"/>
              </a:spcBef>
              <a:buNone/>
              <a:defRPr sz="4800">
                <a:solidFill>
                  <a:srgbClr val="FEFEFE"/>
                </a:solidFill>
                <a:ea typeface="+mj-lt"/>
                <a:cs typeface="+mj-lt"/>
              </a:defRPr>
            </a:lvl1pPr>
          </a:lstStyle>
          <a:p>
            <a:r>
              <a:rPr lang="en-US" sz="2700" dirty="0">
                <a:solidFill>
                  <a:schemeClr val="bg1"/>
                </a:solidFill>
                <a:latin typeface="Sprouts Forager" pitchFamily="2" charset="0"/>
                <a:ea typeface="Verdana" panose="020B0604030504040204" pitchFamily="34" charset="0"/>
                <a:cs typeface="Verdana" panose="020B0604030504040204" pitchFamily="34" charset="0"/>
              </a:rPr>
              <a:t>Enter your headline here</a:t>
            </a:r>
          </a:p>
        </p:txBody>
      </p:sp>
      <p:sp>
        <p:nvSpPr>
          <p:cNvPr id="26" name="TextBox 25">
            <a:extLst>
              <a:ext uri="{FF2B5EF4-FFF2-40B4-BE49-F238E27FC236}">
                <a16:creationId xmlns:a16="http://schemas.microsoft.com/office/drawing/2014/main" id="{106302C3-7F55-CDF6-703F-9C01423560F2}"/>
              </a:ext>
            </a:extLst>
          </p:cNvPr>
          <p:cNvSpPr txBox="1"/>
          <p:nvPr/>
        </p:nvSpPr>
        <p:spPr>
          <a:xfrm>
            <a:off x="4686300" y="1428750"/>
            <a:ext cx="4286250" cy="1428750"/>
          </a:xfrm>
          <a:prstGeom prst="rect">
            <a:avLst/>
          </a:prstGeom>
        </p:spPr>
        <p:txBody>
          <a:bodyPr vert="horz" lIns="0" tIns="0" rIns="0" bIns="0" rtlCol="0" anchor="t">
            <a:noAutofit/>
          </a:bodyPr>
          <a:lstStyle>
            <a:defPPr>
              <a:defRPr lang="en-US"/>
            </a:defPPr>
            <a:lvl1pPr>
              <a:lnSpc>
                <a:spcPct val="100000"/>
              </a:lnSpc>
              <a:spcBef>
                <a:spcPct val="0"/>
              </a:spcBef>
              <a:buNone/>
              <a:defRPr sz="3600">
                <a:solidFill>
                  <a:srgbClr val="000000"/>
                </a:solidFill>
                <a:ea typeface="+mj-lt"/>
                <a:cs typeface="+mj-lt"/>
              </a:defRPr>
            </a:lvl1pPr>
          </a:lstStyle>
          <a:p>
            <a:r>
              <a:rPr lang="en-US" sz="2100" dirty="0">
                <a:solidFill>
                  <a:schemeClr val="bg1"/>
                </a:solidFill>
                <a:latin typeface="Lexend Light" pitchFamily="2" charset="77"/>
                <a:ea typeface="Verdana" panose="020B0604030504040204" pitchFamily="34" charset="0"/>
                <a:cs typeface="Verdana" panose="020B0604030504040204" pitchFamily="34" charset="0"/>
              </a:rPr>
              <a:t>Supporting info here</a:t>
            </a:r>
            <a:br>
              <a:rPr lang="en-US" sz="2100" dirty="0">
                <a:solidFill>
                  <a:schemeClr val="bg1"/>
                </a:solidFill>
                <a:latin typeface="Lexend Light" pitchFamily="2" charset="77"/>
                <a:ea typeface="Verdana" panose="020B0604030504040204" pitchFamily="34" charset="0"/>
                <a:cs typeface="Verdana" panose="020B0604030504040204" pitchFamily="34" charset="0"/>
              </a:rPr>
            </a:br>
            <a:endParaRPr lang="en-US" sz="2100" dirty="0">
              <a:solidFill>
                <a:schemeClr val="bg1"/>
              </a:solidFill>
              <a:latin typeface="Lexend Light" pitchFamily="2" charset="77"/>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878285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green shirt&#10;&#10;AI-generated content may be incorrect.">
            <a:extLst>
              <a:ext uri="{FF2B5EF4-FFF2-40B4-BE49-F238E27FC236}">
                <a16:creationId xmlns:a16="http://schemas.microsoft.com/office/drawing/2014/main" id="{0E5599A6-F0F5-058B-71B2-1788111931AF}"/>
              </a:ext>
            </a:extLst>
          </p:cNvPr>
          <p:cNvPicPr>
            <a:picLocks noChangeAspect="1"/>
          </p:cNvPicPr>
          <p:nvPr/>
        </p:nvPicPr>
        <p:blipFill>
          <a:blip r:embed="rId3"/>
          <a:srcRect l="5326" b="19166"/>
          <a:stretch/>
        </p:blipFill>
        <p:spPr>
          <a:xfrm>
            <a:off x="0" y="-61338"/>
            <a:ext cx="9144000" cy="5204838"/>
          </a:xfrm>
          <a:prstGeom prst="rect">
            <a:avLst/>
          </a:prstGeom>
        </p:spPr>
      </p:pic>
      <p:pic>
        <p:nvPicPr>
          <p:cNvPr id="8" name="Picture 7" descr="A green rectangular object with black border&#10;&#10;AI-generated content may be incorrect.">
            <a:extLst>
              <a:ext uri="{FF2B5EF4-FFF2-40B4-BE49-F238E27FC236}">
                <a16:creationId xmlns:a16="http://schemas.microsoft.com/office/drawing/2014/main" id="{390DEAE6-B1A4-0CA3-5EF6-CD18A09028A9}"/>
              </a:ext>
            </a:extLst>
          </p:cNvPr>
          <p:cNvPicPr>
            <a:picLocks noChangeAspect="1"/>
          </p:cNvPicPr>
          <p:nvPr/>
        </p:nvPicPr>
        <p:blipFill>
          <a:blip r:embed="rId4"/>
          <a:srcRect l="18923"/>
          <a:stretch/>
        </p:blipFill>
        <p:spPr>
          <a:xfrm>
            <a:off x="0" y="457200"/>
            <a:ext cx="4588809" cy="1755668"/>
          </a:xfrm>
          <a:prstGeom prst="rect">
            <a:avLst/>
          </a:prstGeom>
        </p:spPr>
      </p:pic>
      <p:sp>
        <p:nvSpPr>
          <p:cNvPr id="12" name="TextBox 11">
            <a:extLst>
              <a:ext uri="{FF2B5EF4-FFF2-40B4-BE49-F238E27FC236}">
                <a16:creationId xmlns:a16="http://schemas.microsoft.com/office/drawing/2014/main" id="{751CA5BE-EBEB-FA16-1636-CD3FC37F4143}"/>
              </a:ext>
            </a:extLst>
          </p:cNvPr>
          <p:cNvSpPr txBox="1"/>
          <p:nvPr/>
        </p:nvSpPr>
        <p:spPr>
          <a:xfrm>
            <a:off x="212964" y="831624"/>
            <a:ext cx="3923607" cy="461665"/>
          </a:xfrm>
          <a:prstGeom prst="rect">
            <a:avLst/>
          </a:prstGeom>
          <a:noFill/>
        </p:spPr>
        <p:txBody>
          <a:bodyPr wrap="square">
            <a:spAutoFit/>
          </a:bodyPr>
          <a:lstStyle/>
          <a:p>
            <a:r>
              <a:rPr lang="en-US" sz="2400" dirty="0">
                <a:solidFill>
                  <a:schemeClr val="bg1"/>
                </a:solidFill>
                <a:latin typeface="Lexend Light" pitchFamily="2" charset="77"/>
                <a:ea typeface="Verdana" panose="020B0604030504040204" pitchFamily="34" charset="0"/>
                <a:cs typeface="Verdana" panose="020B0604030504040204" pitchFamily="34" charset="0"/>
              </a:rPr>
              <a:t>Enter your headline here</a:t>
            </a:r>
          </a:p>
        </p:txBody>
      </p:sp>
    </p:spTree>
    <p:extLst>
      <p:ext uri="{BB962C8B-B14F-4D97-AF65-F5344CB8AC3E}">
        <p14:creationId xmlns:p14="http://schemas.microsoft.com/office/powerpoint/2010/main" val="3531097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1D8A3F-2157-69E8-9E7A-D3AF64FBC5E5}"/>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1F536EFA-CA23-5013-9286-781DB476D930}"/>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7797181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D147D-FC3A-471D-621F-6AF1F25F5086}"/>
            </a:ext>
          </a:extLst>
        </p:cNvPr>
        <p:cNvGrpSpPr/>
        <p:nvPr/>
      </p:nvGrpSpPr>
      <p:grpSpPr>
        <a:xfrm>
          <a:off x="0" y="0"/>
          <a:ext cx="0" cy="0"/>
          <a:chOff x="0" y="0"/>
          <a:chExt cx="0" cy="0"/>
        </a:xfrm>
      </p:grpSpPr>
      <p:pic>
        <p:nvPicPr>
          <p:cNvPr id="5" name="Picture 4" descr="A person in a green shirt&#10;&#10;AI-generated content may be incorrect.">
            <a:extLst>
              <a:ext uri="{FF2B5EF4-FFF2-40B4-BE49-F238E27FC236}">
                <a16:creationId xmlns:a16="http://schemas.microsoft.com/office/drawing/2014/main" id="{05C7F70C-7EA7-43C4-860C-854C8C7AC63C}"/>
              </a:ext>
            </a:extLst>
          </p:cNvPr>
          <p:cNvPicPr>
            <a:picLocks noChangeAspect="1"/>
          </p:cNvPicPr>
          <p:nvPr/>
        </p:nvPicPr>
        <p:blipFill>
          <a:blip r:embed="rId3"/>
          <a:srcRect l="5326" b="19166"/>
          <a:stretch/>
        </p:blipFill>
        <p:spPr>
          <a:xfrm>
            <a:off x="0" y="-61338"/>
            <a:ext cx="9144000" cy="5204838"/>
          </a:xfrm>
          <a:prstGeom prst="rect">
            <a:avLst/>
          </a:prstGeom>
        </p:spPr>
      </p:pic>
      <p:pic>
        <p:nvPicPr>
          <p:cNvPr id="8" name="Picture 7" descr="A green rectangular object with black border&#10;&#10;AI-generated content may be incorrect.">
            <a:extLst>
              <a:ext uri="{FF2B5EF4-FFF2-40B4-BE49-F238E27FC236}">
                <a16:creationId xmlns:a16="http://schemas.microsoft.com/office/drawing/2014/main" id="{98622534-4799-C5D6-AFB9-54FA7A0FC4BA}"/>
              </a:ext>
            </a:extLst>
          </p:cNvPr>
          <p:cNvPicPr>
            <a:picLocks noChangeAspect="1"/>
          </p:cNvPicPr>
          <p:nvPr/>
        </p:nvPicPr>
        <p:blipFill>
          <a:blip r:embed="rId4"/>
          <a:srcRect l="18923"/>
          <a:stretch/>
        </p:blipFill>
        <p:spPr>
          <a:xfrm>
            <a:off x="0" y="457200"/>
            <a:ext cx="4588809" cy="1755668"/>
          </a:xfrm>
          <a:prstGeom prst="rect">
            <a:avLst/>
          </a:prstGeom>
        </p:spPr>
      </p:pic>
      <p:sp>
        <p:nvSpPr>
          <p:cNvPr id="12" name="TextBox 11">
            <a:extLst>
              <a:ext uri="{FF2B5EF4-FFF2-40B4-BE49-F238E27FC236}">
                <a16:creationId xmlns:a16="http://schemas.microsoft.com/office/drawing/2014/main" id="{3596B332-4605-4283-A413-205F333C99AA}"/>
              </a:ext>
            </a:extLst>
          </p:cNvPr>
          <p:cNvSpPr txBox="1"/>
          <p:nvPr/>
        </p:nvSpPr>
        <p:spPr>
          <a:xfrm>
            <a:off x="212964" y="831624"/>
            <a:ext cx="3923607" cy="507831"/>
          </a:xfrm>
          <a:prstGeom prst="rect">
            <a:avLst/>
          </a:prstGeom>
          <a:noFill/>
        </p:spPr>
        <p:txBody>
          <a:bodyPr wrap="square">
            <a:spAutoFit/>
          </a:bodyPr>
          <a:lstStyle/>
          <a:p>
            <a:r>
              <a:rPr lang="en-US" sz="2700" dirty="0">
                <a:solidFill>
                  <a:schemeClr val="bg1"/>
                </a:solidFill>
                <a:latin typeface="Sprouts Forager" pitchFamily="2" charset="0"/>
                <a:ea typeface="Verdana" panose="020B0604030504040204" pitchFamily="34" charset="0"/>
                <a:cs typeface="Verdana" panose="020B0604030504040204" pitchFamily="34" charset="0"/>
              </a:rPr>
              <a:t>Enter your headline here</a:t>
            </a:r>
          </a:p>
        </p:txBody>
      </p:sp>
    </p:spTree>
    <p:extLst>
      <p:ext uri="{BB962C8B-B14F-4D97-AF65-F5344CB8AC3E}">
        <p14:creationId xmlns:p14="http://schemas.microsoft.com/office/powerpoint/2010/main" val="23430027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FB77813-C897-CE18-E733-2380624E6308}"/>
              </a:ext>
            </a:extLst>
          </p:cNvPr>
          <p:cNvPicPr>
            <a:picLocks noChangeAspect="1"/>
          </p:cNvPicPr>
          <p:nvPr/>
        </p:nvPicPr>
        <p:blipFill>
          <a:blip r:embed="rId3"/>
          <a:srcRect l="23841" r="15777"/>
          <a:stretch/>
        </p:blipFill>
        <p:spPr>
          <a:xfrm>
            <a:off x="0" y="0"/>
            <a:ext cx="4658652" cy="5143501"/>
          </a:xfrm>
          <a:prstGeom prst="rect">
            <a:avLst/>
          </a:prstGeom>
        </p:spPr>
      </p:pic>
      <p:sp>
        <p:nvSpPr>
          <p:cNvPr id="5" name="TextBox 4">
            <a:extLst>
              <a:ext uri="{FF2B5EF4-FFF2-40B4-BE49-F238E27FC236}">
                <a16:creationId xmlns:a16="http://schemas.microsoft.com/office/drawing/2014/main" id="{60F9C96B-8781-40BE-6E92-A4A3E693C727}"/>
              </a:ext>
            </a:extLst>
          </p:cNvPr>
          <p:cNvSpPr txBox="1"/>
          <p:nvPr/>
        </p:nvSpPr>
        <p:spPr>
          <a:xfrm>
            <a:off x="5301436" y="857251"/>
            <a:ext cx="3753116" cy="685799"/>
          </a:xfrm>
          <a:prstGeom prst="rect">
            <a:avLst/>
          </a:prstGeom>
        </p:spPr>
        <p:txBody>
          <a:bodyPr vert="horz" lIns="0" tIns="0" rIns="0" bIns="0" rtlCol="0" anchor="b">
            <a:noAutofit/>
          </a:bodyPr>
          <a:lstStyle>
            <a:defPPr>
              <a:defRPr lang="en-US"/>
            </a:defPPr>
            <a:lvl1pPr>
              <a:lnSpc>
                <a:spcPct val="100000"/>
              </a:lnSpc>
              <a:spcBef>
                <a:spcPct val="0"/>
              </a:spcBef>
              <a:buNone/>
              <a:defRPr sz="4800">
                <a:solidFill>
                  <a:srgbClr val="FEFEFE"/>
                </a:solidFill>
                <a:ea typeface="+mj-lt"/>
                <a:cs typeface="+mj-lt"/>
              </a:defRPr>
            </a:lvl1pPr>
          </a:lstStyle>
          <a:p>
            <a:r>
              <a:rPr lang="en-US" sz="2400" dirty="0">
                <a:solidFill>
                  <a:srgbClr val="1A4420"/>
                </a:solidFill>
                <a:latin typeface="Lexend Light" pitchFamily="2" charset="77"/>
                <a:ea typeface="Verdana" panose="020B0604030504040204" pitchFamily="34" charset="0"/>
                <a:cs typeface="Verdana" panose="020B0604030504040204" pitchFamily="34" charset="0"/>
              </a:rPr>
              <a:t>Headline</a:t>
            </a:r>
          </a:p>
        </p:txBody>
      </p:sp>
      <p:sp>
        <p:nvSpPr>
          <p:cNvPr id="6" name="TextBox 5">
            <a:extLst>
              <a:ext uri="{FF2B5EF4-FFF2-40B4-BE49-F238E27FC236}">
                <a16:creationId xmlns:a16="http://schemas.microsoft.com/office/drawing/2014/main" id="{B6B4FC02-A4E5-FA88-14A1-57D745E0C0A1}"/>
              </a:ext>
            </a:extLst>
          </p:cNvPr>
          <p:cNvSpPr txBox="1"/>
          <p:nvPr/>
        </p:nvSpPr>
        <p:spPr>
          <a:xfrm>
            <a:off x="5299965" y="1644198"/>
            <a:ext cx="3272536" cy="1428750"/>
          </a:xfrm>
          <a:prstGeom prst="rect">
            <a:avLst/>
          </a:prstGeom>
        </p:spPr>
        <p:txBody>
          <a:bodyPr vert="horz" lIns="0" tIns="0" rIns="0" bIns="0" rtlCol="0" anchor="t">
            <a:noAutofit/>
          </a:bodyPr>
          <a:lstStyle>
            <a:defPPr>
              <a:defRPr lang="en-US"/>
            </a:defPPr>
            <a:lvl1pPr>
              <a:lnSpc>
                <a:spcPct val="100000"/>
              </a:lnSpc>
              <a:spcBef>
                <a:spcPct val="0"/>
              </a:spcBef>
              <a:buNone/>
              <a:defRPr sz="3600">
                <a:solidFill>
                  <a:srgbClr val="000000"/>
                </a:solidFill>
                <a:ea typeface="+mj-lt"/>
                <a:cs typeface="+mj-lt"/>
              </a:defRPr>
            </a:lvl1pPr>
          </a:lstStyle>
          <a:p>
            <a:r>
              <a:rPr lang="en-US" sz="1800" dirty="0">
                <a:solidFill>
                  <a:srgbClr val="1A4420"/>
                </a:solidFill>
                <a:latin typeface="Lexend Light" pitchFamily="2" charset="77"/>
                <a:ea typeface="Verdana" panose="020B0604030504040204" pitchFamily="34" charset="0"/>
                <a:cs typeface="Verdana" panose="020B0604030504040204" pitchFamily="34" charset="0"/>
              </a:rPr>
              <a:t>Supporting info here</a:t>
            </a:r>
            <a:br>
              <a:rPr lang="en-US" sz="1800" dirty="0">
                <a:latin typeface="Lexend Light" pitchFamily="2" charset="77"/>
                <a:ea typeface="Verdana" panose="020B0604030504040204" pitchFamily="34" charset="0"/>
                <a:cs typeface="Verdana" panose="020B0604030504040204" pitchFamily="34" charset="0"/>
              </a:rPr>
            </a:br>
            <a:endParaRPr lang="en-US" sz="1800" dirty="0">
              <a:solidFill>
                <a:srgbClr val="A1CD3A"/>
              </a:solidFill>
              <a:latin typeface="Lexend Light" pitchFamily="2" charset="77"/>
              <a:ea typeface="Verdana" panose="020B0604030504040204" pitchFamily="34" charset="0"/>
              <a:cs typeface="Verdana" panose="020B0604030504040204" pitchFamily="34" charset="0"/>
            </a:endParaRPr>
          </a:p>
        </p:txBody>
      </p:sp>
      <p:sp>
        <p:nvSpPr>
          <p:cNvPr id="26" name="Rectangle 25">
            <a:extLst>
              <a:ext uri="{FF2B5EF4-FFF2-40B4-BE49-F238E27FC236}">
                <a16:creationId xmlns:a16="http://schemas.microsoft.com/office/drawing/2014/main" id="{79FA1C39-E8A7-946B-5AF4-67EF2F994C3A}"/>
              </a:ext>
            </a:extLst>
          </p:cNvPr>
          <p:cNvSpPr/>
          <p:nvPr/>
        </p:nvSpPr>
        <p:spPr>
          <a:xfrm>
            <a:off x="1835359" y="0"/>
            <a:ext cx="2823293" cy="5143500"/>
          </a:xfrm>
          <a:prstGeom prst="rect">
            <a:avLst/>
          </a:prstGeom>
          <a:gradFill flip="none" rotWithShape="1">
            <a:gsLst>
              <a:gs pos="0">
                <a:srgbClr val="FFFFFF">
                  <a:alpha val="0"/>
                </a:srgbClr>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41282105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A24BC-0E77-42DB-2239-471A16C9C17E}"/>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41347D07-D5F3-8AA3-D24D-42F9BF5F2FE7}"/>
              </a:ext>
            </a:extLst>
          </p:cNvPr>
          <p:cNvPicPr>
            <a:picLocks noChangeAspect="1"/>
          </p:cNvPicPr>
          <p:nvPr/>
        </p:nvPicPr>
        <p:blipFill>
          <a:blip r:embed="rId3"/>
          <a:srcRect l="23841" r="15777"/>
          <a:stretch/>
        </p:blipFill>
        <p:spPr>
          <a:xfrm>
            <a:off x="0" y="0"/>
            <a:ext cx="4658652" cy="5143501"/>
          </a:xfrm>
          <a:prstGeom prst="rect">
            <a:avLst/>
          </a:prstGeom>
        </p:spPr>
      </p:pic>
      <p:sp>
        <p:nvSpPr>
          <p:cNvPr id="5" name="TextBox 4">
            <a:extLst>
              <a:ext uri="{FF2B5EF4-FFF2-40B4-BE49-F238E27FC236}">
                <a16:creationId xmlns:a16="http://schemas.microsoft.com/office/drawing/2014/main" id="{39A3A219-A5A4-EC55-1ED0-EE2468339B23}"/>
              </a:ext>
            </a:extLst>
          </p:cNvPr>
          <p:cNvSpPr txBox="1"/>
          <p:nvPr/>
        </p:nvSpPr>
        <p:spPr>
          <a:xfrm>
            <a:off x="5301436" y="857251"/>
            <a:ext cx="3753116" cy="685799"/>
          </a:xfrm>
          <a:prstGeom prst="rect">
            <a:avLst/>
          </a:prstGeom>
        </p:spPr>
        <p:txBody>
          <a:bodyPr vert="horz" lIns="0" tIns="0" rIns="0" bIns="0" rtlCol="0" anchor="b">
            <a:noAutofit/>
          </a:bodyPr>
          <a:lstStyle>
            <a:defPPr>
              <a:defRPr lang="en-US"/>
            </a:defPPr>
            <a:lvl1pPr>
              <a:lnSpc>
                <a:spcPct val="100000"/>
              </a:lnSpc>
              <a:spcBef>
                <a:spcPct val="0"/>
              </a:spcBef>
              <a:buNone/>
              <a:defRPr sz="4800">
                <a:solidFill>
                  <a:srgbClr val="FEFEFE"/>
                </a:solidFill>
                <a:ea typeface="+mj-lt"/>
                <a:cs typeface="+mj-lt"/>
              </a:defRPr>
            </a:lvl1pPr>
          </a:lstStyle>
          <a:p>
            <a:r>
              <a:rPr lang="en-US" sz="2700" dirty="0">
                <a:solidFill>
                  <a:srgbClr val="1A4420"/>
                </a:solidFill>
                <a:latin typeface="Sprouts Forager" pitchFamily="2" charset="0"/>
                <a:ea typeface="Verdana" panose="020B0604030504040204" pitchFamily="34" charset="0"/>
                <a:cs typeface="Verdana" panose="020B0604030504040204" pitchFamily="34" charset="0"/>
              </a:rPr>
              <a:t>Headline</a:t>
            </a:r>
          </a:p>
        </p:txBody>
      </p:sp>
      <p:sp>
        <p:nvSpPr>
          <p:cNvPr id="6" name="TextBox 5">
            <a:extLst>
              <a:ext uri="{FF2B5EF4-FFF2-40B4-BE49-F238E27FC236}">
                <a16:creationId xmlns:a16="http://schemas.microsoft.com/office/drawing/2014/main" id="{93CD08BD-2BE7-8555-0ADE-B665C664856E}"/>
              </a:ext>
            </a:extLst>
          </p:cNvPr>
          <p:cNvSpPr txBox="1"/>
          <p:nvPr/>
        </p:nvSpPr>
        <p:spPr>
          <a:xfrm>
            <a:off x="5299965" y="1644198"/>
            <a:ext cx="3272536" cy="1428750"/>
          </a:xfrm>
          <a:prstGeom prst="rect">
            <a:avLst/>
          </a:prstGeom>
        </p:spPr>
        <p:txBody>
          <a:bodyPr vert="horz" lIns="0" tIns="0" rIns="0" bIns="0" rtlCol="0" anchor="t">
            <a:noAutofit/>
          </a:bodyPr>
          <a:lstStyle>
            <a:defPPr>
              <a:defRPr lang="en-US"/>
            </a:defPPr>
            <a:lvl1pPr>
              <a:lnSpc>
                <a:spcPct val="100000"/>
              </a:lnSpc>
              <a:spcBef>
                <a:spcPct val="0"/>
              </a:spcBef>
              <a:buNone/>
              <a:defRPr sz="3600">
                <a:solidFill>
                  <a:srgbClr val="000000"/>
                </a:solidFill>
                <a:ea typeface="+mj-lt"/>
                <a:cs typeface="+mj-lt"/>
              </a:defRPr>
            </a:lvl1pPr>
          </a:lstStyle>
          <a:p>
            <a:r>
              <a:rPr lang="en-US" sz="1800" dirty="0">
                <a:solidFill>
                  <a:srgbClr val="1A4420"/>
                </a:solidFill>
                <a:latin typeface="Lexend Light" pitchFamily="2" charset="77"/>
                <a:ea typeface="Verdana" panose="020B0604030504040204" pitchFamily="34" charset="0"/>
                <a:cs typeface="Verdana" panose="020B0604030504040204" pitchFamily="34" charset="0"/>
              </a:rPr>
              <a:t>Supporting info here</a:t>
            </a:r>
            <a:br>
              <a:rPr lang="en-US" sz="1800" dirty="0">
                <a:latin typeface="Lexend Light" pitchFamily="2" charset="77"/>
                <a:ea typeface="Verdana" panose="020B0604030504040204" pitchFamily="34" charset="0"/>
                <a:cs typeface="Verdana" panose="020B0604030504040204" pitchFamily="34" charset="0"/>
              </a:rPr>
            </a:br>
            <a:endParaRPr lang="en-US" sz="1800" dirty="0">
              <a:solidFill>
                <a:srgbClr val="A1CD3A"/>
              </a:solidFill>
              <a:latin typeface="Lexend Light" pitchFamily="2" charset="77"/>
              <a:ea typeface="Verdana" panose="020B0604030504040204" pitchFamily="34" charset="0"/>
              <a:cs typeface="Verdana" panose="020B0604030504040204" pitchFamily="34" charset="0"/>
            </a:endParaRPr>
          </a:p>
        </p:txBody>
      </p:sp>
      <p:sp>
        <p:nvSpPr>
          <p:cNvPr id="26" name="Rectangle 25">
            <a:extLst>
              <a:ext uri="{FF2B5EF4-FFF2-40B4-BE49-F238E27FC236}">
                <a16:creationId xmlns:a16="http://schemas.microsoft.com/office/drawing/2014/main" id="{BF146550-0EE6-5E98-5601-3ABEB085CF05}"/>
              </a:ext>
            </a:extLst>
          </p:cNvPr>
          <p:cNvSpPr/>
          <p:nvPr/>
        </p:nvSpPr>
        <p:spPr>
          <a:xfrm>
            <a:off x="1835359" y="0"/>
            <a:ext cx="2823293" cy="5143500"/>
          </a:xfrm>
          <a:prstGeom prst="rect">
            <a:avLst/>
          </a:prstGeom>
          <a:gradFill flip="none" rotWithShape="1">
            <a:gsLst>
              <a:gs pos="0">
                <a:srgbClr val="FFFFFF">
                  <a:alpha val="0"/>
                </a:srgbClr>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4092450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E96719-4F90-7086-699E-56E1812C20FA}"/>
              </a:ext>
            </a:extLst>
          </p:cNvPr>
          <p:cNvPicPr>
            <a:picLocks noChangeAspect="1"/>
          </p:cNvPicPr>
          <p:nvPr/>
        </p:nvPicPr>
        <p:blipFill>
          <a:blip r:embed="rId3"/>
          <a:srcRect l="15926" r="15926"/>
          <a:stretch/>
        </p:blipFill>
        <p:spPr>
          <a:xfrm>
            <a:off x="3886200" y="0"/>
            <a:ext cx="5257800" cy="5143500"/>
          </a:xfrm>
          <a:prstGeom prst="rect">
            <a:avLst/>
          </a:prstGeom>
        </p:spPr>
      </p:pic>
      <p:sp>
        <p:nvSpPr>
          <p:cNvPr id="26" name="Rectangle 25">
            <a:extLst>
              <a:ext uri="{FF2B5EF4-FFF2-40B4-BE49-F238E27FC236}">
                <a16:creationId xmlns:a16="http://schemas.microsoft.com/office/drawing/2014/main" id="{79FA1C39-E8A7-946B-5AF4-67EF2F994C3A}"/>
              </a:ext>
            </a:extLst>
          </p:cNvPr>
          <p:cNvSpPr/>
          <p:nvPr/>
        </p:nvSpPr>
        <p:spPr>
          <a:xfrm>
            <a:off x="3886201" y="0"/>
            <a:ext cx="2823293" cy="5143500"/>
          </a:xfrm>
          <a:prstGeom prst="rect">
            <a:avLst/>
          </a:prstGeom>
          <a:gradFill flip="none" rotWithShape="1">
            <a:gsLst>
              <a:gs pos="0">
                <a:srgbClr val="FFFFFF">
                  <a:alpha val="0"/>
                </a:srgbClr>
              </a:gs>
              <a:gs pos="100000">
                <a:srgbClr val="FFFF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extBox 1">
            <a:extLst>
              <a:ext uri="{FF2B5EF4-FFF2-40B4-BE49-F238E27FC236}">
                <a16:creationId xmlns:a16="http://schemas.microsoft.com/office/drawing/2014/main" id="{F7039CAF-F0C3-5AFB-5A22-A8EDAC00F8FB}"/>
              </a:ext>
            </a:extLst>
          </p:cNvPr>
          <p:cNvSpPr txBox="1"/>
          <p:nvPr/>
        </p:nvSpPr>
        <p:spPr>
          <a:xfrm>
            <a:off x="513775" y="857251"/>
            <a:ext cx="3753116" cy="685799"/>
          </a:xfrm>
          <a:prstGeom prst="rect">
            <a:avLst/>
          </a:prstGeom>
        </p:spPr>
        <p:txBody>
          <a:bodyPr vert="horz" lIns="0" tIns="0" rIns="0" bIns="0" rtlCol="0" anchor="b">
            <a:noAutofit/>
          </a:bodyPr>
          <a:lstStyle>
            <a:defPPr>
              <a:defRPr lang="en-US"/>
            </a:defPPr>
            <a:lvl1pPr>
              <a:lnSpc>
                <a:spcPct val="100000"/>
              </a:lnSpc>
              <a:spcBef>
                <a:spcPct val="0"/>
              </a:spcBef>
              <a:buNone/>
              <a:defRPr sz="4800">
                <a:solidFill>
                  <a:srgbClr val="FEFEFE"/>
                </a:solidFill>
                <a:ea typeface="+mj-lt"/>
                <a:cs typeface="+mj-lt"/>
              </a:defRPr>
            </a:lvl1pPr>
          </a:lstStyle>
          <a:p>
            <a:r>
              <a:rPr lang="en-US" sz="2400" dirty="0">
                <a:solidFill>
                  <a:srgbClr val="1A4420"/>
                </a:solidFill>
                <a:latin typeface="Lexend Light" pitchFamily="2" charset="77"/>
                <a:ea typeface="Verdana" panose="020B0604030504040204" pitchFamily="34" charset="0"/>
                <a:cs typeface="Verdana" panose="020B0604030504040204" pitchFamily="34" charset="0"/>
              </a:rPr>
              <a:t>Headline</a:t>
            </a:r>
          </a:p>
        </p:txBody>
      </p:sp>
      <p:sp>
        <p:nvSpPr>
          <p:cNvPr id="3" name="TextBox 2">
            <a:extLst>
              <a:ext uri="{FF2B5EF4-FFF2-40B4-BE49-F238E27FC236}">
                <a16:creationId xmlns:a16="http://schemas.microsoft.com/office/drawing/2014/main" id="{4B749296-ECD4-7ED9-C17A-67936D9A25F2}"/>
              </a:ext>
            </a:extLst>
          </p:cNvPr>
          <p:cNvSpPr txBox="1"/>
          <p:nvPr/>
        </p:nvSpPr>
        <p:spPr>
          <a:xfrm>
            <a:off x="512304" y="1644198"/>
            <a:ext cx="3272536" cy="1428750"/>
          </a:xfrm>
          <a:prstGeom prst="rect">
            <a:avLst/>
          </a:prstGeom>
        </p:spPr>
        <p:txBody>
          <a:bodyPr vert="horz" lIns="0" tIns="0" rIns="0" bIns="0" rtlCol="0" anchor="t">
            <a:noAutofit/>
          </a:bodyPr>
          <a:lstStyle>
            <a:defPPr>
              <a:defRPr lang="en-US"/>
            </a:defPPr>
            <a:lvl1pPr>
              <a:lnSpc>
                <a:spcPct val="100000"/>
              </a:lnSpc>
              <a:spcBef>
                <a:spcPct val="0"/>
              </a:spcBef>
              <a:buNone/>
              <a:defRPr sz="3600">
                <a:solidFill>
                  <a:srgbClr val="000000"/>
                </a:solidFill>
                <a:ea typeface="+mj-lt"/>
                <a:cs typeface="+mj-lt"/>
              </a:defRPr>
            </a:lvl1pPr>
          </a:lstStyle>
          <a:p>
            <a:r>
              <a:rPr lang="en-US" sz="1800" dirty="0">
                <a:solidFill>
                  <a:srgbClr val="1A4420"/>
                </a:solidFill>
                <a:latin typeface="Lexend Light" pitchFamily="2" charset="77"/>
                <a:ea typeface="Verdana" panose="020B0604030504040204" pitchFamily="34" charset="0"/>
                <a:cs typeface="Verdana" panose="020B0604030504040204" pitchFamily="34" charset="0"/>
              </a:rPr>
              <a:t>Supporting info here</a:t>
            </a:r>
            <a:br>
              <a:rPr lang="en-US" sz="1800" dirty="0">
                <a:latin typeface="Lexend Light" pitchFamily="2" charset="77"/>
                <a:ea typeface="Verdana" panose="020B0604030504040204" pitchFamily="34" charset="0"/>
                <a:cs typeface="Verdana" panose="020B0604030504040204" pitchFamily="34" charset="0"/>
              </a:rPr>
            </a:br>
            <a:endParaRPr lang="en-US" sz="1800" dirty="0">
              <a:solidFill>
                <a:srgbClr val="A1CD3A"/>
              </a:solidFill>
              <a:latin typeface="Lexend Light" pitchFamily="2" charset="77"/>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484457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D8276-C4DB-F620-F02F-F10B34C71F1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408BF02-D027-4748-E4EF-11AE2141E7BF}"/>
              </a:ext>
            </a:extLst>
          </p:cNvPr>
          <p:cNvPicPr>
            <a:picLocks noChangeAspect="1"/>
          </p:cNvPicPr>
          <p:nvPr/>
        </p:nvPicPr>
        <p:blipFill>
          <a:blip r:embed="rId3"/>
          <a:srcRect l="15926" r="15926"/>
          <a:stretch/>
        </p:blipFill>
        <p:spPr>
          <a:xfrm>
            <a:off x="3886200" y="0"/>
            <a:ext cx="5257800" cy="5143500"/>
          </a:xfrm>
          <a:prstGeom prst="rect">
            <a:avLst/>
          </a:prstGeom>
        </p:spPr>
      </p:pic>
      <p:sp>
        <p:nvSpPr>
          <p:cNvPr id="26" name="Rectangle 25">
            <a:extLst>
              <a:ext uri="{FF2B5EF4-FFF2-40B4-BE49-F238E27FC236}">
                <a16:creationId xmlns:a16="http://schemas.microsoft.com/office/drawing/2014/main" id="{A76F0247-05B2-E4C7-BDCC-8F941CA27CCE}"/>
              </a:ext>
            </a:extLst>
          </p:cNvPr>
          <p:cNvSpPr/>
          <p:nvPr/>
        </p:nvSpPr>
        <p:spPr>
          <a:xfrm>
            <a:off x="3886201" y="0"/>
            <a:ext cx="2823293" cy="5143500"/>
          </a:xfrm>
          <a:prstGeom prst="rect">
            <a:avLst/>
          </a:prstGeom>
          <a:gradFill flip="none" rotWithShape="1">
            <a:gsLst>
              <a:gs pos="0">
                <a:srgbClr val="FFFFFF">
                  <a:alpha val="0"/>
                </a:srgbClr>
              </a:gs>
              <a:gs pos="100000">
                <a:srgbClr val="FFFF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extBox 1">
            <a:extLst>
              <a:ext uri="{FF2B5EF4-FFF2-40B4-BE49-F238E27FC236}">
                <a16:creationId xmlns:a16="http://schemas.microsoft.com/office/drawing/2014/main" id="{198CF460-0301-E491-7F5B-6A9C84B51EC3}"/>
              </a:ext>
            </a:extLst>
          </p:cNvPr>
          <p:cNvSpPr txBox="1"/>
          <p:nvPr/>
        </p:nvSpPr>
        <p:spPr>
          <a:xfrm>
            <a:off x="513775" y="857251"/>
            <a:ext cx="3753116" cy="685799"/>
          </a:xfrm>
          <a:prstGeom prst="rect">
            <a:avLst/>
          </a:prstGeom>
        </p:spPr>
        <p:txBody>
          <a:bodyPr vert="horz" lIns="0" tIns="0" rIns="0" bIns="0" rtlCol="0" anchor="b">
            <a:noAutofit/>
          </a:bodyPr>
          <a:lstStyle>
            <a:defPPr>
              <a:defRPr lang="en-US"/>
            </a:defPPr>
            <a:lvl1pPr>
              <a:lnSpc>
                <a:spcPct val="100000"/>
              </a:lnSpc>
              <a:spcBef>
                <a:spcPct val="0"/>
              </a:spcBef>
              <a:buNone/>
              <a:defRPr sz="4800">
                <a:solidFill>
                  <a:srgbClr val="FEFEFE"/>
                </a:solidFill>
                <a:ea typeface="+mj-lt"/>
                <a:cs typeface="+mj-lt"/>
              </a:defRPr>
            </a:lvl1pPr>
          </a:lstStyle>
          <a:p>
            <a:r>
              <a:rPr lang="en-US" sz="2700" dirty="0">
                <a:solidFill>
                  <a:srgbClr val="1A4420"/>
                </a:solidFill>
                <a:latin typeface="Sprouts Forager" pitchFamily="2" charset="0"/>
                <a:ea typeface="Verdana" panose="020B0604030504040204" pitchFamily="34" charset="0"/>
                <a:cs typeface="Verdana" panose="020B0604030504040204" pitchFamily="34" charset="0"/>
              </a:rPr>
              <a:t>Headline</a:t>
            </a:r>
          </a:p>
        </p:txBody>
      </p:sp>
      <p:sp>
        <p:nvSpPr>
          <p:cNvPr id="3" name="TextBox 2">
            <a:extLst>
              <a:ext uri="{FF2B5EF4-FFF2-40B4-BE49-F238E27FC236}">
                <a16:creationId xmlns:a16="http://schemas.microsoft.com/office/drawing/2014/main" id="{BA2350AB-164D-2F38-C8B9-FBAEFB6F024A}"/>
              </a:ext>
            </a:extLst>
          </p:cNvPr>
          <p:cNvSpPr txBox="1"/>
          <p:nvPr/>
        </p:nvSpPr>
        <p:spPr>
          <a:xfrm>
            <a:off x="512304" y="1644198"/>
            <a:ext cx="3272536" cy="1428750"/>
          </a:xfrm>
          <a:prstGeom prst="rect">
            <a:avLst/>
          </a:prstGeom>
        </p:spPr>
        <p:txBody>
          <a:bodyPr vert="horz" lIns="0" tIns="0" rIns="0" bIns="0" rtlCol="0" anchor="t">
            <a:noAutofit/>
          </a:bodyPr>
          <a:lstStyle>
            <a:defPPr>
              <a:defRPr lang="en-US"/>
            </a:defPPr>
            <a:lvl1pPr>
              <a:lnSpc>
                <a:spcPct val="100000"/>
              </a:lnSpc>
              <a:spcBef>
                <a:spcPct val="0"/>
              </a:spcBef>
              <a:buNone/>
              <a:defRPr sz="3600">
                <a:solidFill>
                  <a:srgbClr val="000000"/>
                </a:solidFill>
                <a:ea typeface="+mj-lt"/>
                <a:cs typeface="+mj-lt"/>
              </a:defRPr>
            </a:lvl1pPr>
          </a:lstStyle>
          <a:p>
            <a:r>
              <a:rPr lang="en-US" sz="1800" dirty="0">
                <a:solidFill>
                  <a:srgbClr val="1A4420"/>
                </a:solidFill>
                <a:latin typeface="Lexend Light" pitchFamily="2" charset="77"/>
                <a:ea typeface="Verdana" panose="020B0604030504040204" pitchFamily="34" charset="0"/>
                <a:cs typeface="Verdana" panose="020B0604030504040204" pitchFamily="34" charset="0"/>
              </a:rPr>
              <a:t>Supporting info here</a:t>
            </a:r>
            <a:br>
              <a:rPr lang="en-US" sz="1800" dirty="0">
                <a:latin typeface="Lexend Light" pitchFamily="2" charset="77"/>
                <a:ea typeface="Verdana" panose="020B0604030504040204" pitchFamily="34" charset="0"/>
                <a:cs typeface="Verdana" panose="020B0604030504040204" pitchFamily="34" charset="0"/>
              </a:rPr>
            </a:br>
            <a:endParaRPr lang="en-US" sz="1800" dirty="0">
              <a:solidFill>
                <a:srgbClr val="A1CD3A"/>
              </a:solidFill>
              <a:latin typeface="Lexend Light" pitchFamily="2" charset="77"/>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2553389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432769-7450-840F-DD43-92578EA8DFDB}"/>
              </a:ext>
            </a:extLst>
          </p:cNvPr>
          <p:cNvPicPr>
            <a:picLocks noChangeAspect="1"/>
          </p:cNvPicPr>
          <p:nvPr/>
        </p:nvPicPr>
        <p:blipFill>
          <a:blip r:embed="rId3"/>
          <a:srcRect l="16576" r="11988"/>
          <a:stretch/>
        </p:blipFill>
        <p:spPr>
          <a:xfrm>
            <a:off x="5664992" y="0"/>
            <a:ext cx="3479008" cy="3246775"/>
          </a:xfrm>
          <a:prstGeom prst="rect">
            <a:avLst/>
          </a:prstGeom>
        </p:spPr>
      </p:pic>
      <p:pic>
        <p:nvPicPr>
          <p:cNvPr id="7" name="Picture 6">
            <a:extLst>
              <a:ext uri="{FF2B5EF4-FFF2-40B4-BE49-F238E27FC236}">
                <a16:creationId xmlns:a16="http://schemas.microsoft.com/office/drawing/2014/main" id="{BDD5658E-0BA3-9A8F-CC20-C55ED40FCB5C}"/>
              </a:ext>
            </a:extLst>
          </p:cNvPr>
          <p:cNvPicPr>
            <a:picLocks noChangeAspect="1"/>
          </p:cNvPicPr>
          <p:nvPr/>
        </p:nvPicPr>
        <p:blipFill>
          <a:blip r:embed="rId4"/>
          <a:srcRect l="18776" r="9788"/>
          <a:stretch/>
        </p:blipFill>
        <p:spPr>
          <a:xfrm>
            <a:off x="0" y="0"/>
            <a:ext cx="3479006" cy="3246775"/>
          </a:xfrm>
          <a:prstGeom prst="rect">
            <a:avLst/>
          </a:prstGeom>
        </p:spPr>
      </p:pic>
      <p:sp>
        <p:nvSpPr>
          <p:cNvPr id="17" name="Rectangle 16">
            <a:extLst>
              <a:ext uri="{FF2B5EF4-FFF2-40B4-BE49-F238E27FC236}">
                <a16:creationId xmlns:a16="http://schemas.microsoft.com/office/drawing/2014/main" id="{27618F93-46FF-0603-0D9E-0FBB265CF80D}"/>
              </a:ext>
            </a:extLst>
          </p:cNvPr>
          <p:cNvSpPr/>
          <p:nvPr/>
        </p:nvSpPr>
        <p:spPr>
          <a:xfrm>
            <a:off x="3479007" y="0"/>
            <a:ext cx="2185986" cy="5143500"/>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Rectangle 1">
            <a:extLst>
              <a:ext uri="{FF2B5EF4-FFF2-40B4-BE49-F238E27FC236}">
                <a16:creationId xmlns:a16="http://schemas.microsoft.com/office/drawing/2014/main" id="{181FF9F1-D4E2-D0FE-9CBC-8E139BA5F6B1}"/>
              </a:ext>
            </a:extLst>
          </p:cNvPr>
          <p:cNvSpPr/>
          <p:nvPr/>
        </p:nvSpPr>
        <p:spPr>
          <a:xfrm>
            <a:off x="3479007" y="807244"/>
            <a:ext cx="2185988" cy="20662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EFEFE"/>
                </a:solidFill>
                <a:latin typeface="Lexend Light" pitchFamily="2" charset="77"/>
                <a:ea typeface="Verdana" panose="020B0604030504040204" pitchFamily="34" charset="0"/>
                <a:cs typeface="Verdana" panose="020B0604030504040204" pitchFamily="34" charset="0"/>
              </a:rPr>
              <a:t>Enter your headline here</a:t>
            </a:r>
          </a:p>
        </p:txBody>
      </p:sp>
      <p:sp>
        <p:nvSpPr>
          <p:cNvPr id="18" name="Rectangle 17">
            <a:extLst>
              <a:ext uri="{FF2B5EF4-FFF2-40B4-BE49-F238E27FC236}">
                <a16:creationId xmlns:a16="http://schemas.microsoft.com/office/drawing/2014/main" id="{5974ED2C-0CF8-3CB4-F694-2D4AD67F333B}"/>
              </a:ext>
            </a:extLst>
          </p:cNvPr>
          <p:cNvSpPr/>
          <p:nvPr/>
        </p:nvSpPr>
        <p:spPr>
          <a:xfrm>
            <a:off x="0" y="3420195"/>
            <a:ext cx="3479006" cy="3691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sz="2000" dirty="0">
                <a:solidFill>
                  <a:srgbClr val="1A4420"/>
                </a:solidFill>
                <a:latin typeface="Lexend Light" pitchFamily="2" charset="77"/>
                <a:ea typeface="Verdana" panose="020B0604030504040204" pitchFamily="34" charset="0"/>
                <a:cs typeface="Verdana" panose="020B0604030504040204" pitchFamily="34" charset="0"/>
              </a:rPr>
              <a:t>Subhead here</a:t>
            </a:r>
          </a:p>
        </p:txBody>
      </p:sp>
      <p:sp>
        <p:nvSpPr>
          <p:cNvPr id="19" name="Rectangle 18">
            <a:extLst>
              <a:ext uri="{FF2B5EF4-FFF2-40B4-BE49-F238E27FC236}">
                <a16:creationId xmlns:a16="http://schemas.microsoft.com/office/drawing/2014/main" id="{D61B15A4-9C18-FA65-C080-63DDE7D998E9}"/>
              </a:ext>
            </a:extLst>
          </p:cNvPr>
          <p:cNvSpPr/>
          <p:nvPr/>
        </p:nvSpPr>
        <p:spPr>
          <a:xfrm>
            <a:off x="5664991" y="3420195"/>
            <a:ext cx="3479007" cy="3691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sz="2000" dirty="0">
                <a:solidFill>
                  <a:srgbClr val="1A4420"/>
                </a:solidFill>
                <a:latin typeface="Lexend Light" pitchFamily="2" charset="77"/>
                <a:ea typeface="Verdana" panose="020B0604030504040204" pitchFamily="34" charset="0"/>
                <a:cs typeface="Verdana" panose="020B0604030504040204" pitchFamily="34" charset="0"/>
              </a:rPr>
              <a:t>Subhead here</a:t>
            </a:r>
          </a:p>
        </p:txBody>
      </p:sp>
      <p:sp>
        <p:nvSpPr>
          <p:cNvPr id="20" name="Rectangle 19">
            <a:extLst>
              <a:ext uri="{FF2B5EF4-FFF2-40B4-BE49-F238E27FC236}">
                <a16:creationId xmlns:a16="http://schemas.microsoft.com/office/drawing/2014/main" id="{EFED1725-8AF1-7F8F-88FF-DAB4B58E0341}"/>
              </a:ext>
            </a:extLst>
          </p:cNvPr>
          <p:cNvSpPr/>
          <p:nvPr/>
        </p:nvSpPr>
        <p:spPr>
          <a:xfrm>
            <a:off x="0" y="3800908"/>
            <a:ext cx="3479005" cy="10782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spcAft>
                <a:spcPts val="225"/>
              </a:spcAft>
            </a:pPr>
            <a:r>
              <a:rPr lang="en-US"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sp>
        <p:nvSpPr>
          <p:cNvPr id="21" name="Rectangle 20">
            <a:extLst>
              <a:ext uri="{FF2B5EF4-FFF2-40B4-BE49-F238E27FC236}">
                <a16:creationId xmlns:a16="http://schemas.microsoft.com/office/drawing/2014/main" id="{0A72BCED-31FB-392C-542C-C0274F32EC1D}"/>
              </a:ext>
            </a:extLst>
          </p:cNvPr>
          <p:cNvSpPr/>
          <p:nvPr/>
        </p:nvSpPr>
        <p:spPr>
          <a:xfrm>
            <a:off x="5664991" y="3800908"/>
            <a:ext cx="3479007" cy="10782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spcAft>
                <a:spcPts val="225"/>
              </a:spcAft>
            </a:pPr>
            <a:r>
              <a:rPr lang="en-US"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spTree>
    <p:extLst>
      <p:ext uri="{BB962C8B-B14F-4D97-AF65-F5344CB8AC3E}">
        <p14:creationId xmlns:p14="http://schemas.microsoft.com/office/powerpoint/2010/main" val="29337635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0A8EF-BCE7-1FD0-FF81-0D2C382CC51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9A29657-37C9-5A4D-0547-E2962C2E2380}"/>
              </a:ext>
            </a:extLst>
          </p:cNvPr>
          <p:cNvPicPr>
            <a:picLocks noChangeAspect="1"/>
          </p:cNvPicPr>
          <p:nvPr/>
        </p:nvPicPr>
        <p:blipFill>
          <a:blip r:embed="rId3"/>
          <a:srcRect l="16576" r="11988"/>
          <a:stretch/>
        </p:blipFill>
        <p:spPr>
          <a:xfrm>
            <a:off x="5664992" y="0"/>
            <a:ext cx="3479008" cy="3246775"/>
          </a:xfrm>
          <a:prstGeom prst="rect">
            <a:avLst/>
          </a:prstGeom>
        </p:spPr>
      </p:pic>
      <p:pic>
        <p:nvPicPr>
          <p:cNvPr id="7" name="Picture 6">
            <a:extLst>
              <a:ext uri="{FF2B5EF4-FFF2-40B4-BE49-F238E27FC236}">
                <a16:creationId xmlns:a16="http://schemas.microsoft.com/office/drawing/2014/main" id="{91B9E5BE-3B0C-D037-6B4D-7EEA940A8181}"/>
              </a:ext>
            </a:extLst>
          </p:cNvPr>
          <p:cNvPicPr>
            <a:picLocks noChangeAspect="1"/>
          </p:cNvPicPr>
          <p:nvPr/>
        </p:nvPicPr>
        <p:blipFill>
          <a:blip r:embed="rId4"/>
          <a:srcRect l="18776" r="9788"/>
          <a:stretch/>
        </p:blipFill>
        <p:spPr>
          <a:xfrm>
            <a:off x="0" y="0"/>
            <a:ext cx="3479006" cy="3246775"/>
          </a:xfrm>
          <a:prstGeom prst="rect">
            <a:avLst/>
          </a:prstGeom>
        </p:spPr>
      </p:pic>
      <p:sp>
        <p:nvSpPr>
          <p:cNvPr id="17" name="Rectangle 16">
            <a:extLst>
              <a:ext uri="{FF2B5EF4-FFF2-40B4-BE49-F238E27FC236}">
                <a16:creationId xmlns:a16="http://schemas.microsoft.com/office/drawing/2014/main" id="{B20B42E2-6850-FFB3-F801-CF41EEEB5972}"/>
              </a:ext>
            </a:extLst>
          </p:cNvPr>
          <p:cNvSpPr/>
          <p:nvPr/>
        </p:nvSpPr>
        <p:spPr>
          <a:xfrm>
            <a:off x="3479007" y="0"/>
            <a:ext cx="2185986" cy="5143500"/>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Rectangle 1">
            <a:extLst>
              <a:ext uri="{FF2B5EF4-FFF2-40B4-BE49-F238E27FC236}">
                <a16:creationId xmlns:a16="http://schemas.microsoft.com/office/drawing/2014/main" id="{F2684271-7449-256C-CADF-23A27357B50D}"/>
              </a:ext>
            </a:extLst>
          </p:cNvPr>
          <p:cNvSpPr/>
          <p:nvPr/>
        </p:nvSpPr>
        <p:spPr>
          <a:xfrm>
            <a:off x="3479007" y="807244"/>
            <a:ext cx="2185988" cy="20662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EFEFE"/>
                </a:solidFill>
                <a:latin typeface="Sprouts Forager" pitchFamily="2" charset="0"/>
                <a:ea typeface="Verdana" panose="020B0604030504040204" pitchFamily="34" charset="0"/>
                <a:cs typeface="Verdana" panose="020B0604030504040204" pitchFamily="34" charset="0"/>
              </a:rPr>
              <a:t>Enter your headline here</a:t>
            </a:r>
          </a:p>
        </p:txBody>
      </p:sp>
      <p:sp>
        <p:nvSpPr>
          <p:cNvPr id="18" name="Rectangle 17">
            <a:extLst>
              <a:ext uri="{FF2B5EF4-FFF2-40B4-BE49-F238E27FC236}">
                <a16:creationId xmlns:a16="http://schemas.microsoft.com/office/drawing/2014/main" id="{C265814A-E4AD-703C-54D6-FD0DCF4F329C}"/>
              </a:ext>
            </a:extLst>
          </p:cNvPr>
          <p:cNvSpPr/>
          <p:nvPr/>
        </p:nvSpPr>
        <p:spPr>
          <a:xfrm>
            <a:off x="0" y="3420195"/>
            <a:ext cx="3479006" cy="3691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sz="2000" dirty="0">
                <a:solidFill>
                  <a:srgbClr val="1A4420"/>
                </a:solidFill>
                <a:latin typeface="Lexend Light" pitchFamily="2" charset="77"/>
                <a:ea typeface="Verdana" panose="020B0604030504040204" pitchFamily="34" charset="0"/>
                <a:cs typeface="Verdana" panose="020B0604030504040204" pitchFamily="34" charset="0"/>
              </a:rPr>
              <a:t>Subhead here</a:t>
            </a:r>
          </a:p>
        </p:txBody>
      </p:sp>
      <p:sp>
        <p:nvSpPr>
          <p:cNvPr id="19" name="Rectangle 18">
            <a:extLst>
              <a:ext uri="{FF2B5EF4-FFF2-40B4-BE49-F238E27FC236}">
                <a16:creationId xmlns:a16="http://schemas.microsoft.com/office/drawing/2014/main" id="{DB2B3A23-3886-D803-774D-613ED5FC02E7}"/>
              </a:ext>
            </a:extLst>
          </p:cNvPr>
          <p:cNvSpPr/>
          <p:nvPr/>
        </p:nvSpPr>
        <p:spPr>
          <a:xfrm>
            <a:off x="5664991" y="3420195"/>
            <a:ext cx="3479007" cy="3691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sz="2000" dirty="0">
                <a:solidFill>
                  <a:srgbClr val="1A4420"/>
                </a:solidFill>
                <a:latin typeface="Lexend Light" pitchFamily="2" charset="77"/>
                <a:ea typeface="Verdana" panose="020B0604030504040204" pitchFamily="34" charset="0"/>
                <a:cs typeface="Verdana" panose="020B0604030504040204" pitchFamily="34" charset="0"/>
              </a:rPr>
              <a:t>Subhead here</a:t>
            </a:r>
          </a:p>
        </p:txBody>
      </p:sp>
      <p:sp>
        <p:nvSpPr>
          <p:cNvPr id="20" name="Rectangle 19">
            <a:extLst>
              <a:ext uri="{FF2B5EF4-FFF2-40B4-BE49-F238E27FC236}">
                <a16:creationId xmlns:a16="http://schemas.microsoft.com/office/drawing/2014/main" id="{CDC7A5BD-E4F2-DB0A-9092-C059411C2E08}"/>
              </a:ext>
            </a:extLst>
          </p:cNvPr>
          <p:cNvSpPr/>
          <p:nvPr/>
        </p:nvSpPr>
        <p:spPr>
          <a:xfrm>
            <a:off x="0" y="3800908"/>
            <a:ext cx="3479005" cy="10782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spcAft>
                <a:spcPts val="225"/>
              </a:spcAft>
            </a:pPr>
            <a:r>
              <a:rPr lang="en-US"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sp>
        <p:nvSpPr>
          <p:cNvPr id="21" name="Rectangle 20">
            <a:extLst>
              <a:ext uri="{FF2B5EF4-FFF2-40B4-BE49-F238E27FC236}">
                <a16:creationId xmlns:a16="http://schemas.microsoft.com/office/drawing/2014/main" id="{808D372B-4B31-CDFA-6365-46F697AB841A}"/>
              </a:ext>
            </a:extLst>
          </p:cNvPr>
          <p:cNvSpPr/>
          <p:nvPr/>
        </p:nvSpPr>
        <p:spPr>
          <a:xfrm>
            <a:off x="5664991" y="3800908"/>
            <a:ext cx="3479007" cy="10782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spcAft>
                <a:spcPts val="225"/>
              </a:spcAft>
            </a:pPr>
            <a:r>
              <a:rPr lang="en-US" dirty="0">
                <a:solidFill>
                  <a:srgbClr val="1A4420"/>
                </a:solidFill>
                <a:latin typeface="Lexend Light" pitchFamily="2" charset="77"/>
                <a:ea typeface="Verdana" panose="020B0604030504040204" pitchFamily="34" charset="0"/>
                <a:cs typeface="Verdana" panose="020B0604030504040204" pitchFamily="34" charset="0"/>
              </a:rPr>
              <a:t>Supporting info here</a:t>
            </a:r>
          </a:p>
        </p:txBody>
      </p:sp>
    </p:spTree>
    <p:extLst>
      <p:ext uri="{BB962C8B-B14F-4D97-AF65-F5344CB8AC3E}">
        <p14:creationId xmlns:p14="http://schemas.microsoft.com/office/powerpoint/2010/main" val="3891373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A0224-4E5E-D231-9DAD-1F285CB4B6CB}"/>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A8D42307-691A-FEC0-92FB-D681D1FB838E}"/>
              </a:ext>
            </a:extLst>
          </p:cNvPr>
          <p:cNvPicPr>
            <a:picLocks noChangeAspect="1"/>
          </p:cNvPicPr>
          <p:nvPr/>
        </p:nvPicPr>
        <p:blipFill>
          <a:blip r:embed="rId3"/>
          <a:srcRect t="7813" b="7813"/>
          <a:stretch/>
        </p:blipFill>
        <p:spPr>
          <a:xfrm>
            <a:off x="0" y="1"/>
            <a:ext cx="9144000" cy="5143499"/>
          </a:xfrm>
          <a:prstGeom prst="rect">
            <a:avLst/>
          </a:prstGeom>
        </p:spPr>
      </p:pic>
      <p:sp>
        <p:nvSpPr>
          <p:cNvPr id="5" name="Rectangle 4">
            <a:extLst>
              <a:ext uri="{FF2B5EF4-FFF2-40B4-BE49-F238E27FC236}">
                <a16:creationId xmlns:a16="http://schemas.microsoft.com/office/drawing/2014/main" id="{B3CC2B0A-EF4C-F3BF-8B7F-35559E5BD1A3}"/>
              </a:ext>
            </a:extLst>
          </p:cNvPr>
          <p:cNvSpPr/>
          <p:nvPr/>
        </p:nvSpPr>
        <p:spPr>
          <a:xfrm>
            <a:off x="0" y="0"/>
            <a:ext cx="9144000" cy="5143499"/>
          </a:xfrm>
          <a:prstGeom prst="rect">
            <a:avLst/>
          </a:prstGeom>
          <a:solidFill>
            <a:srgbClr val="000000">
              <a:alpha val="4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latin typeface="Lexend Light" pitchFamily="2" charset="77"/>
              <a:ea typeface="Verdana" panose="020B0604030504040204" pitchFamily="34" charset="0"/>
              <a:cs typeface="Verdana" panose="020B0604030504040204" pitchFamily="34" charset="0"/>
            </a:endParaRPr>
          </a:p>
        </p:txBody>
      </p:sp>
      <p:sp>
        <p:nvSpPr>
          <p:cNvPr id="28" name="TextBox 27">
            <a:extLst>
              <a:ext uri="{FF2B5EF4-FFF2-40B4-BE49-F238E27FC236}">
                <a16:creationId xmlns:a16="http://schemas.microsoft.com/office/drawing/2014/main" id="{1FC580FD-0F1D-7D69-29D4-A1B0581D7DD1}"/>
              </a:ext>
            </a:extLst>
          </p:cNvPr>
          <p:cNvSpPr txBox="1"/>
          <p:nvPr/>
        </p:nvSpPr>
        <p:spPr>
          <a:xfrm>
            <a:off x="4016494" y="1695118"/>
            <a:ext cx="4157232" cy="1700807"/>
          </a:xfrm>
          <a:prstGeom prst="rect">
            <a:avLst/>
          </a:prstGeom>
        </p:spPr>
        <p:txBody>
          <a:bodyPr vert="horz" lIns="0" tIns="0" rIns="0" bIns="0" rtlCol="0" anchor="t">
            <a:noAutofit/>
          </a:bodyPr>
          <a:lstStyle>
            <a:defPPr>
              <a:defRPr lang="en-US"/>
            </a:defPPr>
            <a:lvl1pPr>
              <a:lnSpc>
                <a:spcPct val="100000"/>
              </a:lnSpc>
              <a:spcBef>
                <a:spcPct val="0"/>
              </a:spcBef>
              <a:buNone/>
              <a:defRPr sz="3200">
                <a:solidFill>
                  <a:srgbClr val="FEFEFE"/>
                </a:solidFill>
                <a:ea typeface="+mj-lt"/>
                <a:cs typeface="+mj-lt"/>
              </a:defRPr>
            </a:lvl1pPr>
          </a:lstStyle>
          <a:p>
            <a:r>
              <a:rPr lang="en-US" sz="2100" dirty="0">
                <a:latin typeface="Lexend Light" pitchFamily="2" charset="77"/>
                <a:ea typeface="Verdana" panose="020B0604030504040204" pitchFamily="34" charset="0"/>
                <a:cs typeface="Verdana" panose="020B0604030504040204" pitchFamily="34" charset="0"/>
              </a:rPr>
              <a:t>Supporting info here which may continue to second or third line, if needed </a:t>
            </a:r>
          </a:p>
        </p:txBody>
      </p:sp>
      <p:sp>
        <p:nvSpPr>
          <p:cNvPr id="29" name="TextBox 28">
            <a:extLst>
              <a:ext uri="{FF2B5EF4-FFF2-40B4-BE49-F238E27FC236}">
                <a16:creationId xmlns:a16="http://schemas.microsoft.com/office/drawing/2014/main" id="{37091EA3-DA99-48E6-93E4-CC4AD3306056}"/>
              </a:ext>
            </a:extLst>
          </p:cNvPr>
          <p:cNvSpPr txBox="1"/>
          <p:nvPr/>
        </p:nvSpPr>
        <p:spPr>
          <a:xfrm>
            <a:off x="4016494" y="3541172"/>
            <a:ext cx="3070106" cy="409967"/>
          </a:xfrm>
          <a:prstGeom prst="rect">
            <a:avLst/>
          </a:prstGeom>
        </p:spPr>
        <p:txBody>
          <a:bodyPr vert="horz" lIns="0" tIns="0" rIns="0" bIns="0" rtlCol="0" anchor="t">
            <a:noAutofit/>
          </a:bodyPr>
          <a:lstStyle>
            <a:defPPr>
              <a:defRPr lang="en-US"/>
            </a:defPPr>
            <a:lvl1pPr>
              <a:lnSpc>
                <a:spcPct val="100000"/>
              </a:lnSpc>
              <a:spcBef>
                <a:spcPct val="0"/>
              </a:spcBef>
              <a:buNone/>
              <a:defRPr>
                <a:solidFill>
                  <a:srgbClr val="FEFEFE"/>
                </a:solidFill>
                <a:ea typeface="+mj-lt"/>
                <a:cs typeface="+mj-lt"/>
              </a:defRPr>
            </a:lvl1pPr>
          </a:lstStyle>
          <a:p>
            <a:r>
              <a:rPr lang="en-US" sz="1050" dirty="0">
                <a:latin typeface="Lexend Light" pitchFamily="2" charset="77"/>
                <a:ea typeface="Verdana" panose="020B0604030504040204" pitchFamily="34" charset="0"/>
                <a:cs typeface="Verdana" panose="020B0604030504040204" pitchFamily="34" charset="0"/>
              </a:rPr>
              <a:t>Source: info here</a:t>
            </a:r>
          </a:p>
        </p:txBody>
      </p:sp>
      <p:sp>
        <p:nvSpPr>
          <p:cNvPr id="4" name="Oval 3">
            <a:extLst>
              <a:ext uri="{FF2B5EF4-FFF2-40B4-BE49-F238E27FC236}">
                <a16:creationId xmlns:a16="http://schemas.microsoft.com/office/drawing/2014/main" id="{6582BD05-1C00-B7EB-2F28-E576CF762738}"/>
              </a:ext>
            </a:extLst>
          </p:cNvPr>
          <p:cNvSpPr/>
          <p:nvPr/>
        </p:nvSpPr>
        <p:spPr>
          <a:xfrm>
            <a:off x="1585442" y="1726166"/>
            <a:ext cx="1600200" cy="1600200"/>
          </a:xfrm>
          <a:prstGeom prst="ellipse">
            <a:avLst/>
          </a:prstGeom>
          <a:solidFill>
            <a:schemeClr val="bg1">
              <a:alpha val="7531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 name="TextBox 2">
            <a:extLst>
              <a:ext uri="{FF2B5EF4-FFF2-40B4-BE49-F238E27FC236}">
                <a16:creationId xmlns:a16="http://schemas.microsoft.com/office/drawing/2014/main" id="{42FAAFEB-9A6D-2DC4-307F-39452439D3D9}"/>
              </a:ext>
            </a:extLst>
          </p:cNvPr>
          <p:cNvSpPr txBox="1"/>
          <p:nvPr/>
        </p:nvSpPr>
        <p:spPr>
          <a:xfrm>
            <a:off x="1580010" y="2006105"/>
            <a:ext cx="1600200" cy="685799"/>
          </a:xfrm>
          <a:prstGeom prst="rect">
            <a:avLst/>
          </a:prstGeom>
        </p:spPr>
        <p:txBody>
          <a:bodyPr vert="horz" lIns="0" tIns="0" rIns="0" bIns="0" rtlCol="0" anchor="t">
            <a:noAutofit/>
          </a:bodyPr>
          <a:lstStyle>
            <a:defPPr>
              <a:defRPr lang="en-US"/>
            </a:defPPr>
            <a:lvl1pPr algn="ctr">
              <a:lnSpc>
                <a:spcPct val="100000"/>
              </a:lnSpc>
              <a:spcBef>
                <a:spcPct val="0"/>
              </a:spcBef>
              <a:buNone/>
              <a:defRPr sz="5400" b="1">
                <a:solidFill>
                  <a:srgbClr val="FEFEFE"/>
                </a:solidFill>
                <a:ea typeface="+mj-lt"/>
                <a:cs typeface="+mj-lt"/>
              </a:defRPr>
            </a:lvl1pPr>
          </a:lstStyle>
          <a:p>
            <a:r>
              <a:rPr lang="en-US" sz="4050" b="0" dirty="0">
                <a:solidFill>
                  <a:srgbClr val="007932"/>
                </a:solidFill>
                <a:latin typeface="Lexend Light" pitchFamily="2" charset="77"/>
                <a:ea typeface="Verdana" panose="020B0604030504040204" pitchFamily="34" charset="0"/>
                <a:cs typeface="Verdana" panose="020B0604030504040204" pitchFamily="34" charset="0"/>
              </a:rPr>
              <a:t>##</a:t>
            </a:r>
          </a:p>
        </p:txBody>
      </p:sp>
      <p:sp>
        <p:nvSpPr>
          <p:cNvPr id="25" name="TextBox 24">
            <a:extLst>
              <a:ext uri="{FF2B5EF4-FFF2-40B4-BE49-F238E27FC236}">
                <a16:creationId xmlns:a16="http://schemas.microsoft.com/office/drawing/2014/main" id="{DFD06D5A-29F9-247F-7390-AAC9C130496E}"/>
              </a:ext>
            </a:extLst>
          </p:cNvPr>
          <p:cNvSpPr txBox="1"/>
          <p:nvPr/>
        </p:nvSpPr>
        <p:spPr>
          <a:xfrm>
            <a:off x="1580010" y="2628901"/>
            <a:ext cx="1600200" cy="685799"/>
          </a:xfrm>
          <a:prstGeom prst="rect">
            <a:avLst/>
          </a:prstGeom>
        </p:spPr>
        <p:txBody>
          <a:bodyPr vert="horz" lIns="0" tIns="0" rIns="0" bIns="0" rtlCol="0" anchor="t">
            <a:noAutofit/>
          </a:bodyPr>
          <a:lstStyle>
            <a:defPPr>
              <a:defRPr lang="en-US"/>
            </a:defPPr>
            <a:lvl1pPr algn="ctr">
              <a:lnSpc>
                <a:spcPct val="100000"/>
              </a:lnSpc>
              <a:spcBef>
                <a:spcPct val="0"/>
              </a:spcBef>
              <a:buNone/>
              <a:defRPr sz="3200">
                <a:solidFill>
                  <a:srgbClr val="FEFEFE"/>
                </a:solidFill>
                <a:ea typeface="+mj-lt"/>
                <a:cs typeface="+mj-lt"/>
              </a:defRPr>
            </a:lvl1pPr>
          </a:lstStyle>
          <a:p>
            <a:r>
              <a:rPr lang="en-US" sz="1800" dirty="0">
                <a:solidFill>
                  <a:srgbClr val="1A4420"/>
                </a:solidFill>
                <a:latin typeface="Lexend Light" pitchFamily="2" charset="77"/>
                <a:ea typeface="Verdana" panose="020B0604030504040204" pitchFamily="34" charset="0"/>
                <a:cs typeface="Verdana" panose="020B0604030504040204" pitchFamily="34" charset="0"/>
              </a:rPr>
              <a:t>STATISTIC</a:t>
            </a:r>
          </a:p>
        </p:txBody>
      </p:sp>
    </p:spTree>
    <p:extLst>
      <p:ext uri="{BB962C8B-B14F-4D97-AF65-F5344CB8AC3E}">
        <p14:creationId xmlns:p14="http://schemas.microsoft.com/office/powerpoint/2010/main" val="8549622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6402828-BB78-B880-AF97-D3E3EE53F99C}"/>
              </a:ext>
            </a:extLst>
          </p:cNvPr>
          <p:cNvPicPr>
            <a:picLocks noChangeAspect="1"/>
          </p:cNvPicPr>
          <p:nvPr/>
        </p:nvPicPr>
        <p:blipFill>
          <a:blip r:embed="rId3"/>
          <a:srcRect l="16785" r="16785"/>
          <a:stretch/>
        </p:blipFill>
        <p:spPr>
          <a:xfrm>
            <a:off x="0" y="0"/>
            <a:ext cx="5125212" cy="5143500"/>
          </a:xfrm>
          <a:prstGeom prst="rect">
            <a:avLst/>
          </a:prstGeom>
        </p:spPr>
      </p:pic>
      <p:sp>
        <p:nvSpPr>
          <p:cNvPr id="8" name="Rectangle 7">
            <a:extLst>
              <a:ext uri="{FF2B5EF4-FFF2-40B4-BE49-F238E27FC236}">
                <a16:creationId xmlns:a16="http://schemas.microsoft.com/office/drawing/2014/main" id="{5366ED33-8EDE-B19E-0846-A393FE2AC632}"/>
              </a:ext>
            </a:extLst>
          </p:cNvPr>
          <p:cNvSpPr/>
          <p:nvPr/>
        </p:nvSpPr>
        <p:spPr>
          <a:xfrm>
            <a:off x="1" y="0"/>
            <a:ext cx="5128679" cy="5143500"/>
          </a:xfrm>
          <a:prstGeom prst="rect">
            <a:avLst/>
          </a:prstGeom>
          <a:gradFill flip="none" rotWithShape="1">
            <a:gsLst>
              <a:gs pos="0">
                <a:srgbClr val="FFFFFF">
                  <a:alpha val="37000"/>
                </a:srgbClr>
              </a:gs>
              <a:gs pos="100000">
                <a:srgbClr val="FFFFFF"/>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Oval 12">
            <a:extLst>
              <a:ext uri="{FF2B5EF4-FFF2-40B4-BE49-F238E27FC236}">
                <a16:creationId xmlns:a16="http://schemas.microsoft.com/office/drawing/2014/main" id="{10264014-B939-B440-BF17-2B174FA27B17}"/>
              </a:ext>
            </a:extLst>
          </p:cNvPr>
          <p:cNvSpPr/>
          <p:nvPr/>
        </p:nvSpPr>
        <p:spPr>
          <a:xfrm>
            <a:off x="4761972" y="808085"/>
            <a:ext cx="3441605" cy="3441605"/>
          </a:xfrm>
          <a:prstGeom prst="ellipse">
            <a:avLst/>
          </a:prstGeom>
          <a:solidFill>
            <a:srgbClr val="A1CD3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90000"/>
              </a:lnSpc>
            </a:pPr>
            <a:endParaRPr lang="en-US" sz="1050">
              <a:solidFill>
                <a:srgbClr val="FFFFFF"/>
              </a:solidFill>
              <a:latin typeface="Calibri"/>
            </a:endParaRPr>
          </a:p>
        </p:txBody>
      </p:sp>
      <p:sp>
        <p:nvSpPr>
          <p:cNvPr id="15" name="Freeform 5">
            <a:extLst>
              <a:ext uri="{FF2B5EF4-FFF2-40B4-BE49-F238E27FC236}">
                <a16:creationId xmlns:a16="http://schemas.microsoft.com/office/drawing/2014/main" id="{0B1268E6-0A77-ACA6-2A6B-1E5C8C48BA5F}"/>
              </a:ext>
            </a:extLst>
          </p:cNvPr>
          <p:cNvSpPr>
            <a:spLocks/>
          </p:cNvSpPr>
          <p:nvPr/>
        </p:nvSpPr>
        <p:spPr bwMode="auto">
          <a:xfrm>
            <a:off x="6499441" y="650028"/>
            <a:ext cx="2085137" cy="3618165"/>
          </a:xfrm>
          <a:custGeom>
            <a:avLst/>
            <a:gdLst>
              <a:gd name="T0" fmla="*/ 0 w 6476"/>
              <a:gd name="T1" fmla="*/ 5772 h 11262"/>
              <a:gd name="T2" fmla="*/ 1784 w 6476"/>
              <a:gd name="T3" fmla="*/ 11262 h 11262"/>
              <a:gd name="T4" fmla="*/ 5490 w 6476"/>
              <a:gd name="T5" fmla="*/ 3988 h 11262"/>
              <a:gd name="T6" fmla="*/ 0 w 6476"/>
              <a:gd name="T7" fmla="*/ 0 h 11262"/>
              <a:gd name="T8" fmla="*/ 0 w 6476"/>
              <a:gd name="T9" fmla="*/ 5772 h 11262"/>
            </a:gdLst>
            <a:ahLst/>
            <a:cxnLst>
              <a:cxn ang="0">
                <a:pos x="T0" y="T1"/>
              </a:cxn>
              <a:cxn ang="0">
                <a:pos x="T2" y="T3"/>
              </a:cxn>
              <a:cxn ang="0">
                <a:pos x="T4" y="T5"/>
              </a:cxn>
              <a:cxn ang="0">
                <a:pos x="T6" y="T7"/>
              </a:cxn>
              <a:cxn ang="0">
                <a:pos x="T8" y="T9"/>
              </a:cxn>
            </a:cxnLst>
            <a:rect l="0" t="0" r="r" b="b"/>
            <a:pathLst>
              <a:path w="6476" h="11262">
                <a:moveTo>
                  <a:pt x="0" y="5772"/>
                </a:moveTo>
                <a:lnTo>
                  <a:pt x="1784" y="11262"/>
                </a:lnTo>
                <a:cubicBezTo>
                  <a:pt x="4816" y="10277"/>
                  <a:pt x="6476" y="7021"/>
                  <a:pt x="5490" y="3988"/>
                </a:cubicBezTo>
                <a:cubicBezTo>
                  <a:pt x="4718" y="1610"/>
                  <a:pt x="2501" y="0"/>
                  <a:pt x="0" y="0"/>
                </a:cubicBezTo>
                <a:lnTo>
                  <a:pt x="0" y="5772"/>
                </a:lnTo>
                <a:close/>
              </a:path>
            </a:pathLst>
          </a:custGeom>
          <a:solidFill>
            <a:schemeClr val="bg1"/>
          </a:solidFill>
          <a:ln w="28575">
            <a:solidFill>
              <a:srgbClr val="007932"/>
            </a:solidFill>
            <a:prstDash val="solid"/>
            <a:round/>
            <a:headEnd/>
            <a:tailEnd/>
          </a:ln>
        </p:spPr>
        <p:txBody>
          <a:bodyPr vert="horz" wrap="square" lIns="68580" tIns="34290" rIns="68580" bIns="34290" numCol="1" anchor="t" anchorCtr="0" compatLnSpc="1">
            <a:prstTxWarp prst="textNoShape">
              <a:avLst/>
            </a:prstTxWarp>
          </a:bodyPr>
          <a:lstStyle/>
          <a:p>
            <a:endParaRPr lang="en-US" sz="1050">
              <a:solidFill>
                <a:srgbClr val="5F5F5F"/>
              </a:solidFill>
              <a:latin typeface="Calibri"/>
            </a:endParaRPr>
          </a:p>
        </p:txBody>
      </p:sp>
      <p:sp>
        <p:nvSpPr>
          <p:cNvPr id="22" name="Rectangle 21">
            <a:extLst>
              <a:ext uri="{FF2B5EF4-FFF2-40B4-BE49-F238E27FC236}">
                <a16:creationId xmlns:a16="http://schemas.microsoft.com/office/drawing/2014/main" id="{01B0AE27-8E08-88CE-E73B-7327A5141FA5}"/>
              </a:ext>
            </a:extLst>
          </p:cNvPr>
          <p:cNvSpPr/>
          <p:nvPr/>
        </p:nvSpPr>
        <p:spPr>
          <a:xfrm>
            <a:off x="5084763" y="1921404"/>
            <a:ext cx="1197764" cy="646331"/>
          </a:xfrm>
          <a:prstGeom prst="rect">
            <a:avLst/>
          </a:prstGeom>
        </p:spPr>
        <p:txBody>
          <a:bodyPr wrap="none">
            <a:spAutoFit/>
          </a:bodyPr>
          <a:lstStyle/>
          <a:p>
            <a:pPr algn="ctr"/>
            <a:r>
              <a:rPr lang="en-US" sz="3600" dirty="0">
                <a:solidFill>
                  <a:srgbClr val="007932"/>
                </a:solidFill>
                <a:latin typeface="Lexend Light" pitchFamily="2" charset="77"/>
                <a:ea typeface="Verdana" panose="020B0604030504040204" pitchFamily="34" charset="0"/>
                <a:cs typeface="Verdana" panose="020B0604030504040204" pitchFamily="34" charset="0"/>
              </a:rPr>
              <a:t>##%</a:t>
            </a:r>
          </a:p>
        </p:txBody>
      </p:sp>
      <p:pic>
        <p:nvPicPr>
          <p:cNvPr id="11" name="Graphic 10" descr="Online Network with solid fill">
            <a:extLst>
              <a:ext uri="{FF2B5EF4-FFF2-40B4-BE49-F238E27FC236}">
                <a16:creationId xmlns:a16="http://schemas.microsoft.com/office/drawing/2014/main" id="{47FAC363-A465-D060-3DF3-7B6E45306F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52553" y="1502229"/>
            <a:ext cx="563339" cy="563339"/>
          </a:xfrm>
          <a:prstGeom prst="rect">
            <a:avLst/>
          </a:prstGeom>
        </p:spPr>
      </p:pic>
      <p:pic>
        <p:nvPicPr>
          <p:cNvPr id="16" name="Graphic 15" descr="Open folder with solid fill">
            <a:extLst>
              <a:ext uri="{FF2B5EF4-FFF2-40B4-BE49-F238E27FC236}">
                <a16:creationId xmlns:a16="http://schemas.microsoft.com/office/drawing/2014/main" id="{4FD671C7-A0E5-98CA-BA30-448D709EAF9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48632" y="2059015"/>
            <a:ext cx="528567" cy="528567"/>
          </a:xfrm>
          <a:prstGeom prst="rect">
            <a:avLst/>
          </a:prstGeom>
        </p:spPr>
      </p:pic>
      <p:pic>
        <p:nvPicPr>
          <p:cNvPr id="19" name="Graphic 18" descr="Download from cloud with solid fill">
            <a:extLst>
              <a:ext uri="{FF2B5EF4-FFF2-40B4-BE49-F238E27FC236}">
                <a16:creationId xmlns:a16="http://schemas.microsoft.com/office/drawing/2014/main" id="{69E5E5D6-A6B3-A2B6-125F-9606DEA3CE3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26728" y="2745922"/>
            <a:ext cx="457200" cy="457200"/>
          </a:xfrm>
          <a:prstGeom prst="rect">
            <a:avLst/>
          </a:prstGeom>
        </p:spPr>
      </p:pic>
      <p:sp>
        <p:nvSpPr>
          <p:cNvPr id="3" name="TextBox 2">
            <a:extLst>
              <a:ext uri="{FF2B5EF4-FFF2-40B4-BE49-F238E27FC236}">
                <a16:creationId xmlns:a16="http://schemas.microsoft.com/office/drawing/2014/main" id="{7C35672C-D9CF-2299-EFAF-A35CD4E8A230}"/>
              </a:ext>
            </a:extLst>
          </p:cNvPr>
          <p:cNvSpPr txBox="1"/>
          <p:nvPr/>
        </p:nvSpPr>
        <p:spPr>
          <a:xfrm>
            <a:off x="390911" y="925224"/>
            <a:ext cx="3722623" cy="1433059"/>
          </a:xfrm>
          <a:prstGeom prst="rect">
            <a:avLst/>
          </a:prstGeom>
        </p:spPr>
        <p:txBody>
          <a:bodyPr vert="horz" lIns="0" tIns="0" rIns="0" bIns="0" rtlCol="0" anchor="t">
            <a:noAutofit/>
          </a:bodyPr>
          <a:lstStyle>
            <a:defPPr>
              <a:defRPr lang="en-US"/>
            </a:defPPr>
            <a:lvl1pPr>
              <a:lnSpc>
                <a:spcPct val="100000"/>
              </a:lnSpc>
              <a:spcBef>
                <a:spcPct val="0"/>
              </a:spcBef>
              <a:buNone/>
              <a:defRPr sz="3600">
                <a:solidFill>
                  <a:srgbClr val="000000"/>
                </a:solidFill>
                <a:ea typeface="+mj-lt"/>
                <a:cs typeface="+mj-lt"/>
              </a:defRPr>
            </a:lvl1pPr>
          </a:lstStyle>
          <a:p>
            <a:r>
              <a:rPr lang="en-US" sz="2400" dirty="0">
                <a:solidFill>
                  <a:srgbClr val="1A4420"/>
                </a:solidFill>
                <a:latin typeface="Lexend Light" pitchFamily="2" charset="77"/>
                <a:ea typeface="Verdana" panose="020B0604030504040204" pitchFamily="34" charset="0"/>
                <a:cs typeface="Verdana" panose="020B0604030504040204" pitchFamily="34" charset="0"/>
              </a:rPr>
              <a:t>Enter your headline here</a:t>
            </a:r>
          </a:p>
        </p:txBody>
      </p:sp>
      <p:sp>
        <p:nvSpPr>
          <p:cNvPr id="4" name="TextBox 3">
            <a:extLst>
              <a:ext uri="{FF2B5EF4-FFF2-40B4-BE49-F238E27FC236}">
                <a16:creationId xmlns:a16="http://schemas.microsoft.com/office/drawing/2014/main" id="{9F279FCE-AEB2-4B4D-0696-FBCAA6F87BB7}"/>
              </a:ext>
            </a:extLst>
          </p:cNvPr>
          <p:cNvSpPr txBox="1"/>
          <p:nvPr/>
        </p:nvSpPr>
        <p:spPr>
          <a:xfrm>
            <a:off x="4866477" y="2529709"/>
            <a:ext cx="1634336" cy="556391"/>
          </a:xfrm>
          <a:prstGeom prst="rect">
            <a:avLst/>
          </a:prstGeom>
          <a:noFill/>
        </p:spPr>
        <p:txBody>
          <a:bodyPr vert="horz" lIns="0" tIns="0" rIns="0" bIns="0" rtlCol="0">
            <a:noAutofit/>
          </a:bodyPr>
          <a:lstStyle>
            <a:defPPr>
              <a:defRPr lang="en-US"/>
            </a:defPPr>
            <a:lvl1pPr indent="0" algn="ctr">
              <a:lnSpc>
                <a:spcPct val="90000"/>
              </a:lnSpc>
              <a:spcBef>
                <a:spcPts val="0"/>
              </a:spcBef>
              <a:buClr>
                <a:srgbClr val="5F5F5F">
                  <a:lumMod val="60000"/>
                  <a:lumOff val="40000"/>
                </a:srgbClr>
              </a:buClr>
              <a:buFont typeface="Arial" panose="020B0604020202020204" pitchFamily="34" charset="0"/>
              <a:buNone/>
              <a:defRPr sz="2200">
                <a:solidFill>
                  <a:srgbClr val="000000"/>
                </a:solidFill>
              </a:defRPr>
            </a:lvl1pPr>
            <a:lvl2pPr indent="0">
              <a:lnSpc>
                <a:spcPct val="90000"/>
              </a:lnSpc>
              <a:spcBef>
                <a:spcPts val="800"/>
              </a:spcBef>
              <a:buClr>
                <a:schemeClr val="tx1">
                  <a:lumMod val="60000"/>
                  <a:lumOff val="40000"/>
                </a:schemeClr>
              </a:buClr>
              <a:buFont typeface="Arial" panose="020B0604020202020204" pitchFamily="34" charset="0"/>
              <a:buNone/>
              <a:defRPr sz="2800"/>
            </a:lvl2pPr>
            <a:lvl3pPr indent="0">
              <a:lnSpc>
                <a:spcPct val="90000"/>
              </a:lnSpc>
              <a:spcBef>
                <a:spcPts val="600"/>
              </a:spcBef>
              <a:buClr>
                <a:schemeClr val="tx1">
                  <a:lumMod val="60000"/>
                  <a:lumOff val="40000"/>
                </a:schemeClr>
              </a:buClr>
              <a:buFont typeface="Arial" panose="020B0604020202020204" pitchFamily="34" charset="0"/>
              <a:buNone/>
              <a:defRPr sz="2400"/>
            </a:lvl3pPr>
            <a:lvl4pPr indent="0">
              <a:lnSpc>
                <a:spcPct val="90000"/>
              </a:lnSpc>
              <a:spcBef>
                <a:spcPts val="600"/>
              </a:spcBef>
              <a:buClr>
                <a:schemeClr val="tx1">
                  <a:lumMod val="60000"/>
                  <a:lumOff val="40000"/>
                </a:schemeClr>
              </a:buClr>
              <a:buFont typeface="Arial" panose="020B0604020202020204" pitchFamily="34" charset="0"/>
              <a:buNone/>
              <a:defRPr sz="2000"/>
            </a:lvl4pPr>
            <a:lvl5pPr indent="0">
              <a:lnSpc>
                <a:spcPct val="90000"/>
              </a:lnSpc>
              <a:spcBef>
                <a:spcPts val="600"/>
              </a:spcBef>
              <a:buClr>
                <a:schemeClr val="tx1">
                  <a:lumMod val="60000"/>
                  <a:lumOff val="40000"/>
                </a:schemeClr>
              </a:buClr>
              <a:buFont typeface="Arial" panose="020B0604020202020204" pitchFamily="34" charset="0"/>
              <a:buNone/>
              <a:defRPr sz="2000"/>
            </a:lvl5pPr>
            <a:lvl6pPr indent="0">
              <a:lnSpc>
                <a:spcPct val="90000"/>
              </a:lnSpc>
              <a:spcBef>
                <a:spcPts val="600"/>
              </a:spcBef>
              <a:buClr>
                <a:schemeClr val="tx1">
                  <a:lumMod val="60000"/>
                  <a:lumOff val="40000"/>
                </a:schemeClr>
              </a:buClr>
              <a:buFont typeface="Arial" panose="020B0604020202020204" pitchFamily="34" charset="0"/>
              <a:buNone/>
              <a:defRPr sz="2000"/>
            </a:lvl6pPr>
            <a:lvl7pPr indent="0">
              <a:lnSpc>
                <a:spcPct val="90000"/>
              </a:lnSpc>
              <a:spcBef>
                <a:spcPts val="600"/>
              </a:spcBef>
              <a:buClr>
                <a:schemeClr val="tx1">
                  <a:lumMod val="60000"/>
                  <a:lumOff val="40000"/>
                </a:schemeClr>
              </a:buClr>
              <a:buFont typeface="Arial" panose="020B0604020202020204" pitchFamily="34" charset="0"/>
              <a:buNone/>
              <a:defRPr sz="2000"/>
            </a:lvl7pPr>
            <a:lvl8pPr indent="0">
              <a:lnSpc>
                <a:spcPct val="90000"/>
              </a:lnSpc>
              <a:spcBef>
                <a:spcPts val="600"/>
              </a:spcBef>
              <a:buClr>
                <a:schemeClr val="tx1">
                  <a:lumMod val="60000"/>
                  <a:lumOff val="40000"/>
                </a:schemeClr>
              </a:buClr>
              <a:buFont typeface="Arial" panose="020B0604020202020204" pitchFamily="34" charset="0"/>
              <a:buNone/>
              <a:defRPr sz="2000"/>
            </a:lvl8pPr>
            <a:lvl9pPr indent="0">
              <a:lnSpc>
                <a:spcPct val="90000"/>
              </a:lnSpc>
              <a:spcBef>
                <a:spcPts val="600"/>
              </a:spcBef>
              <a:buClr>
                <a:schemeClr val="tx1">
                  <a:lumMod val="60000"/>
                  <a:lumOff val="40000"/>
                </a:schemeClr>
              </a:buClr>
              <a:buFont typeface="Arial" panose="020B0604020202020204" pitchFamily="34" charset="0"/>
              <a:buNone/>
              <a:defRPr sz="2000"/>
            </a:lvl9pPr>
          </a:lstStyle>
          <a:p>
            <a:r>
              <a:rPr lang="en-US" sz="1500" dirty="0">
                <a:solidFill>
                  <a:srgbClr val="1A4420"/>
                </a:solidFill>
                <a:latin typeface="Lexend Light" pitchFamily="2" charset="77"/>
                <a:ea typeface="Verdana" panose="020B0604030504040204" pitchFamily="34" charset="0"/>
                <a:cs typeface="Verdana" panose="020B0604030504040204" pitchFamily="34" charset="0"/>
              </a:rPr>
              <a:t>Supporting</a:t>
            </a:r>
          </a:p>
          <a:p>
            <a:r>
              <a:rPr lang="en-US" sz="1500" dirty="0">
                <a:solidFill>
                  <a:srgbClr val="1A4420"/>
                </a:solidFill>
                <a:latin typeface="Lexend Light" pitchFamily="2" charset="77"/>
                <a:ea typeface="Verdana" panose="020B0604030504040204" pitchFamily="34" charset="0"/>
                <a:cs typeface="Verdana" panose="020B0604030504040204" pitchFamily="34" charset="0"/>
              </a:rPr>
              <a:t>info here</a:t>
            </a:r>
          </a:p>
        </p:txBody>
      </p:sp>
    </p:spTree>
    <p:extLst>
      <p:ext uri="{BB962C8B-B14F-4D97-AF65-F5344CB8AC3E}">
        <p14:creationId xmlns:p14="http://schemas.microsoft.com/office/powerpoint/2010/main" val="26501758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F2B8F-3C2C-29F3-B588-85C92019F952}"/>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B2E0500C-83BE-2449-ED30-F21F5DB560A4}"/>
              </a:ext>
            </a:extLst>
          </p:cNvPr>
          <p:cNvPicPr>
            <a:picLocks noChangeAspect="1"/>
          </p:cNvPicPr>
          <p:nvPr/>
        </p:nvPicPr>
        <p:blipFill>
          <a:blip r:embed="rId3"/>
          <a:srcRect l="16785" r="16785"/>
          <a:stretch/>
        </p:blipFill>
        <p:spPr>
          <a:xfrm>
            <a:off x="0" y="0"/>
            <a:ext cx="5125212" cy="5143500"/>
          </a:xfrm>
          <a:prstGeom prst="rect">
            <a:avLst/>
          </a:prstGeom>
        </p:spPr>
      </p:pic>
      <p:sp>
        <p:nvSpPr>
          <p:cNvPr id="8" name="Rectangle 7">
            <a:extLst>
              <a:ext uri="{FF2B5EF4-FFF2-40B4-BE49-F238E27FC236}">
                <a16:creationId xmlns:a16="http://schemas.microsoft.com/office/drawing/2014/main" id="{85ED9571-4843-7B78-155A-2DE241A79A06}"/>
              </a:ext>
            </a:extLst>
          </p:cNvPr>
          <p:cNvSpPr/>
          <p:nvPr/>
        </p:nvSpPr>
        <p:spPr>
          <a:xfrm>
            <a:off x="1" y="0"/>
            <a:ext cx="5128679" cy="5143500"/>
          </a:xfrm>
          <a:prstGeom prst="rect">
            <a:avLst/>
          </a:prstGeom>
          <a:gradFill flip="none" rotWithShape="1">
            <a:gsLst>
              <a:gs pos="0">
                <a:srgbClr val="FFFFFF">
                  <a:alpha val="37000"/>
                </a:srgbClr>
              </a:gs>
              <a:gs pos="100000">
                <a:srgbClr val="FFFFFF"/>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Oval 12">
            <a:extLst>
              <a:ext uri="{FF2B5EF4-FFF2-40B4-BE49-F238E27FC236}">
                <a16:creationId xmlns:a16="http://schemas.microsoft.com/office/drawing/2014/main" id="{C199267A-D7A8-7F55-147E-F9F3E1C8C18C}"/>
              </a:ext>
            </a:extLst>
          </p:cNvPr>
          <p:cNvSpPr/>
          <p:nvPr/>
        </p:nvSpPr>
        <p:spPr>
          <a:xfrm>
            <a:off x="4761972" y="808085"/>
            <a:ext cx="3441605" cy="3441605"/>
          </a:xfrm>
          <a:prstGeom prst="ellipse">
            <a:avLst/>
          </a:prstGeom>
          <a:solidFill>
            <a:srgbClr val="A1CD3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90000"/>
              </a:lnSpc>
            </a:pPr>
            <a:endParaRPr lang="en-US" sz="1050">
              <a:solidFill>
                <a:srgbClr val="FFFFFF"/>
              </a:solidFill>
              <a:latin typeface="Calibri"/>
            </a:endParaRPr>
          </a:p>
        </p:txBody>
      </p:sp>
      <p:sp>
        <p:nvSpPr>
          <p:cNvPr id="15" name="Freeform 5">
            <a:extLst>
              <a:ext uri="{FF2B5EF4-FFF2-40B4-BE49-F238E27FC236}">
                <a16:creationId xmlns:a16="http://schemas.microsoft.com/office/drawing/2014/main" id="{22C906B5-4D07-C3A3-A28B-1D9974C1A039}"/>
              </a:ext>
            </a:extLst>
          </p:cNvPr>
          <p:cNvSpPr>
            <a:spLocks/>
          </p:cNvSpPr>
          <p:nvPr/>
        </p:nvSpPr>
        <p:spPr bwMode="auto">
          <a:xfrm>
            <a:off x="6499441" y="650028"/>
            <a:ext cx="2085137" cy="3618165"/>
          </a:xfrm>
          <a:custGeom>
            <a:avLst/>
            <a:gdLst>
              <a:gd name="T0" fmla="*/ 0 w 6476"/>
              <a:gd name="T1" fmla="*/ 5772 h 11262"/>
              <a:gd name="T2" fmla="*/ 1784 w 6476"/>
              <a:gd name="T3" fmla="*/ 11262 h 11262"/>
              <a:gd name="T4" fmla="*/ 5490 w 6476"/>
              <a:gd name="T5" fmla="*/ 3988 h 11262"/>
              <a:gd name="T6" fmla="*/ 0 w 6476"/>
              <a:gd name="T7" fmla="*/ 0 h 11262"/>
              <a:gd name="T8" fmla="*/ 0 w 6476"/>
              <a:gd name="T9" fmla="*/ 5772 h 11262"/>
            </a:gdLst>
            <a:ahLst/>
            <a:cxnLst>
              <a:cxn ang="0">
                <a:pos x="T0" y="T1"/>
              </a:cxn>
              <a:cxn ang="0">
                <a:pos x="T2" y="T3"/>
              </a:cxn>
              <a:cxn ang="0">
                <a:pos x="T4" y="T5"/>
              </a:cxn>
              <a:cxn ang="0">
                <a:pos x="T6" y="T7"/>
              </a:cxn>
              <a:cxn ang="0">
                <a:pos x="T8" y="T9"/>
              </a:cxn>
            </a:cxnLst>
            <a:rect l="0" t="0" r="r" b="b"/>
            <a:pathLst>
              <a:path w="6476" h="11262">
                <a:moveTo>
                  <a:pt x="0" y="5772"/>
                </a:moveTo>
                <a:lnTo>
                  <a:pt x="1784" y="11262"/>
                </a:lnTo>
                <a:cubicBezTo>
                  <a:pt x="4816" y="10277"/>
                  <a:pt x="6476" y="7021"/>
                  <a:pt x="5490" y="3988"/>
                </a:cubicBezTo>
                <a:cubicBezTo>
                  <a:pt x="4718" y="1610"/>
                  <a:pt x="2501" y="0"/>
                  <a:pt x="0" y="0"/>
                </a:cubicBezTo>
                <a:lnTo>
                  <a:pt x="0" y="5772"/>
                </a:lnTo>
                <a:close/>
              </a:path>
            </a:pathLst>
          </a:custGeom>
          <a:solidFill>
            <a:schemeClr val="bg1"/>
          </a:solidFill>
          <a:ln w="28575">
            <a:solidFill>
              <a:srgbClr val="007932"/>
            </a:solidFill>
            <a:prstDash val="solid"/>
            <a:round/>
            <a:headEnd/>
            <a:tailEnd/>
          </a:ln>
        </p:spPr>
        <p:txBody>
          <a:bodyPr vert="horz" wrap="square" lIns="68580" tIns="34290" rIns="68580" bIns="34290" numCol="1" anchor="t" anchorCtr="0" compatLnSpc="1">
            <a:prstTxWarp prst="textNoShape">
              <a:avLst/>
            </a:prstTxWarp>
          </a:bodyPr>
          <a:lstStyle/>
          <a:p>
            <a:endParaRPr lang="en-US" sz="1050">
              <a:solidFill>
                <a:srgbClr val="5F5F5F"/>
              </a:solidFill>
              <a:latin typeface="Calibri"/>
            </a:endParaRPr>
          </a:p>
        </p:txBody>
      </p:sp>
      <p:sp>
        <p:nvSpPr>
          <p:cNvPr id="22" name="Rectangle 21">
            <a:extLst>
              <a:ext uri="{FF2B5EF4-FFF2-40B4-BE49-F238E27FC236}">
                <a16:creationId xmlns:a16="http://schemas.microsoft.com/office/drawing/2014/main" id="{9C9AE487-F1A4-1E14-FC0F-D83985764FB7}"/>
              </a:ext>
            </a:extLst>
          </p:cNvPr>
          <p:cNvSpPr/>
          <p:nvPr/>
        </p:nvSpPr>
        <p:spPr>
          <a:xfrm>
            <a:off x="5084763" y="1921404"/>
            <a:ext cx="1197764" cy="646331"/>
          </a:xfrm>
          <a:prstGeom prst="rect">
            <a:avLst/>
          </a:prstGeom>
        </p:spPr>
        <p:txBody>
          <a:bodyPr wrap="none">
            <a:spAutoFit/>
          </a:bodyPr>
          <a:lstStyle/>
          <a:p>
            <a:pPr algn="ctr"/>
            <a:r>
              <a:rPr lang="en-US" sz="3600" dirty="0">
                <a:solidFill>
                  <a:srgbClr val="007932"/>
                </a:solidFill>
                <a:latin typeface="Lexend Light" pitchFamily="2" charset="77"/>
                <a:ea typeface="Verdana" panose="020B0604030504040204" pitchFamily="34" charset="0"/>
                <a:cs typeface="Verdana" panose="020B0604030504040204" pitchFamily="34" charset="0"/>
              </a:rPr>
              <a:t>##%</a:t>
            </a:r>
          </a:p>
        </p:txBody>
      </p:sp>
      <p:pic>
        <p:nvPicPr>
          <p:cNvPr id="11" name="Graphic 10" descr="Online Network with solid fill">
            <a:extLst>
              <a:ext uri="{FF2B5EF4-FFF2-40B4-BE49-F238E27FC236}">
                <a16:creationId xmlns:a16="http://schemas.microsoft.com/office/drawing/2014/main" id="{D862A589-5A8C-FFE9-CE0E-4ACD949CB24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52553" y="1502229"/>
            <a:ext cx="563339" cy="563339"/>
          </a:xfrm>
          <a:prstGeom prst="rect">
            <a:avLst/>
          </a:prstGeom>
        </p:spPr>
      </p:pic>
      <p:pic>
        <p:nvPicPr>
          <p:cNvPr id="16" name="Graphic 15" descr="Open folder with solid fill">
            <a:extLst>
              <a:ext uri="{FF2B5EF4-FFF2-40B4-BE49-F238E27FC236}">
                <a16:creationId xmlns:a16="http://schemas.microsoft.com/office/drawing/2014/main" id="{0D245BC1-B1A5-4CC4-0E89-02CA9F0BCE4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48632" y="2059015"/>
            <a:ext cx="528567" cy="528567"/>
          </a:xfrm>
          <a:prstGeom prst="rect">
            <a:avLst/>
          </a:prstGeom>
        </p:spPr>
      </p:pic>
      <p:pic>
        <p:nvPicPr>
          <p:cNvPr id="19" name="Graphic 18" descr="Download from cloud with solid fill">
            <a:extLst>
              <a:ext uri="{FF2B5EF4-FFF2-40B4-BE49-F238E27FC236}">
                <a16:creationId xmlns:a16="http://schemas.microsoft.com/office/drawing/2014/main" id="{B505AD83-AC71-40CE-C098-55288A95207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26728" y="2745922"/>
            <a:ext cx="457200" cy="457200"/>
          </a:xfrm>
          <a:prstGeom prst="rect">
            <a:avLst/>
          </a:prstGeom>
        </p:spPr>
      </p:pic>
      <p:sp>
        <p:nvSpPr>
          <p:cNvPr id="3" name="TextBox 2">
            <a:extLst>
              <a:ext uri="{FF2B5EF4-FFF2-40B4-BE49-F238E27FC236}">
                <a16:creationId xmlns:a16="http://schemas.microsoft.com/office/drawing/2014/main" id="{6044CCEB-2F5B-B317-0C26-4A7B751DB4BA}"/>
              </a:ext>
            </a:extLst>
          </p:cNvPr>
          <p:cNvSpPr txBox="1"/>
          <p:nvPr/>
        </p:nvSpPr>
        <p:spPr>
          <a:xfrm>
            <a:off x="390911" y="925224"/>
            <a:ext cx="3722623" cy="1433059"/>
          </a:xfrm>
          <a:prstGeom prst="rect">
            <a:avLst/>
          </a:prstGeom>
        </p:spPr>
        <p:txBody>
          <a:bodyPr vert="horz" lIns="0" tIns="0" rIns="0" bIns="0" rtlCol="0" anchor="t">
            <a:noAutofit/>
          </a:bodyPr>
          <a:lstStyle>
            <a:defPPr>
              <a:defRPr lang="en-US"/>
            </a:defPPr>
            <a:lvl1pPr>
              <a:lnSpc>
                <a:spcPct val="100000"/>
              </a:lnSpc>
              <a:spcBef>
                <a:spcPct val="0"/>
              </a:spcBef>
              <a:buNone/>
              <a:defRPr sz="3600">
                <a:solidFill>
                  <a:srgbClr val="000000"/>
                </a:solidFill>
                <a:ea typeface="+mj-lt"/>
                <a:cs typeface="+mj-lt"/>
              </a:defRPr>
            </a:lvl1pPr>
          </a:lstStyle>
          <a:p>
            <a:r>
              <a:rPr lang="en-US" sz="2400" dirty="0">
                <a:solidFill>
                  <a:srgbClr val="1A4420"/>
                </a:solidFill>
                <a:latin typeface="Sprouts Forager" pitchFamily="2" charset="0"/>
                <a:ea typeface="Verdana" panose="020B0604030504040204" pitchFamily="34" charset="0"/>
                <a:cs typeface="Verdana" panose="020B0604030504040204" pitchFamily="34" charset="0"/>
              </a:rPr>
              <a:t>Enter your headline here</a:t>
            </a:r>
          </a:p>
        </p:txBody>
      </p:sp>
      <p:sp>
        <p:nvSpPr>
          <p:cNvPr id="4" name="TextBox 3">
            <a:extLst>
              <a:ext uri="{FF2B5EF4-FFF2-40B4-BE49-F238E27FC236}">
                <a16:creationId xmlns:a16="http://schemas.microsoft.com/office/drawing/2014/main" id="{F6030268-FC67-941A-FAC3-10E3A6C53861}"/>
              </a:ext>
            </a:extLst>
          </p:cNvPr>
          <p:cNvSpPr txBox="1"/>
          <p:nvPr/>
        </p:nvSpPr>
        <p:spPr>
          <a:xfrm>
            <a:off x="4866477" y="2529709"/>
            <a:ext cx="1634336" cy="556391"/>
          </a:xfrm>
          <a:prstGeom prst="rect">
            <a:avLst/>
          </a:prstGeom>
          <a:noFill/>
        </p:spPr>
        <p:txBody>
          <a:bodyPr vert="horz" lIns="0" tIns="0" rIns="0" bIns="0" rtlCol="0">
            <a:noAutofit/>
          </a:bodyPr>
          <a:lstStyle>
            <a:defPPr>
              <a:defRPr lang="en-US"/>
            </a:defPPr>
            <a:lvl1pPr indent="0" algn="ctr">
              <a:lnSpc>
                <a:spcPct val="90000"/>
              </a:lnSpc>
              <a:spcBef>
                <a:spcPts val="0"/>
              </a:spcBef>
              <a:buClr>
                <a:srgbClr val="5F5F5F">
                  <a:lumMod val="60000"/>
                  <a:lumOff val="40000"/>
                </a:srgbClr>
              </a:buClr>
              <a:buFont typeface="Arial" panose="020B0604020202020204" pitchFamily="34" charset="0"/>
              <a:buNone/>
              <a:defRPr sz="2200">
                <a:solidFill>
                  <a:srgbClr val="000000"/>
                </a:solidFill>
              </a:defRPr>
            </a:lvl1pPr>
            <a:lvl2pPr indent="0">
              <a:lnSpc>
                <a:spcPct val="90000"/>
              </a:lnSpc>
              <a:spcBef>
                <a:spcPts val="800"/>
              </a:spcBef>
              <a:buClr>
                <a:schemeClr val="tx1">
                  <a:lumMod val="60000"/>
                  <a:lumOff val="40000"/>
                </a:schemeClr>
              </a:buClr>
              <a:buFont typeface="Arial" panose="020B0604020202020204" pitchFamily="34" charset="0"/>
              <a:buNone/>
              <a:defRPr sz="2800"/>
            </a:lvl2pPr>
            <a:lvl3pPr indent="0">
              <a:lnSpc>
                <a:spcPct val="90000"/>
              </a:lnSpc>
              <a:spcBef>
                <a:spcPts val="600"/>
              </a:spcBef>
              <a:buClr>
                <a:schemeClr val="tx1">
                  <a:lumMod val="60000"/>
                  <a:lumOff val="40000"/>
                </a:schemeClr>
              </a:buClr>
              <a:buFont typeface="Arial" panose="020B0604020202020204" pitchFamily="34" charset="0"/>
              <a:buNone/>
              <a:defRPr sz="2400"/>
            </a:lvl3pPr>
            <a:lvl4pPr indent="0">
              <a:lnSpc>
                <a:spcPct val="90000"/>
              </a:lnSpc>
              <a:spcBef>
                <a:spcPts val="600"/>
              </a:spcBef>
              <a:buClr>
                <a:schemeClr val="tx1">
                  <a:lumMod val="60000"/>
                  <a:lumOff val="40000"/>
                </a:schemeClr>
              </a:buClr>
              <a:buFont typeface="Arial" panose="020B0604020202020204" pitchFamily="34" charset="0"/>
              <a:buNone/>
              <a:defRPr sz="2000"/>
            </a:lvl4pPr>
            <a:lvl5pPr indent="0">
              <a:lnSpc>
                <a:spcPct val="90000"/>
              </a:lnSpc>
              <a:spcBef>
                <a:spcPts val="600"/>
              </a:spcBef>
              <a:buClr>
                <a:schemeClr val="tx1">
                  <a:lumMod val="60000"/>
                  <a:lumOff val="40000"/>
                </a:schemeClr>
              </a:buClr>
              <a:buFont typeface="Arial" panose="020B0604020202020204" pitchFamily="34" charset="0"/>
              <a:buNone/>
              <a:defRPr sz="2000"/>
            </a:lvl5pPr>
            <a:lvl6pPr indent="0">
              <a:lnSpc>
                <a:spcPct val="90000"/>
              </a:lnSpc>
              <a:spcBef>
                <a:spcPts val="600"/>
              </a:spcBef>
              <a:buClr>
                <a:schemeClr val="tx1">
                  <a:lumMod val="60000"/>
                  <a:lumOff val="40000"/>
                </a:schemeClr>
              </a:buClr>
              <a:buFont typeface="Arial" panose="020B0604020202020204" pitchFamily="34" charset="0"/>
              <a:buNone/>
              <a:defRPr sz="2000"/>
            </a:lvl6pPr>
            <a:lvl7pPr indent="0">
              <a:lnSpc>
                <a:spcPct val="90000"/>
              </a:lnSpc>
              <a:spcBef>
                <a:spcPts val="600"/>
              </a:spcBef>
              <a:buClr>
                <a:schemeClr val="tx1">
                  <a:lumMod val="60000"/>
                  <a:lumOff val="40000"/>
                </a:schemeClr>
              </a:buClr>
              <a:buFont typeface="Arial" panose="020B0604020202020204" pitchFamily="34" charset="0"/>
              <a:buNone/>
              <a:defRPr sz="2000"/>
            </a:lvl7pPr>
            <a:lvl8pPr indent="0">
              <a:lnSpc>
                <a:spcPct val="90000"/>
              </a:lnSpc>
              <a:spcBef>
                <a:spcPts val="600"/>
              </a:spcBef>
              <a:buClr>
                <a:schemeClr val="tx1">
                  <a:lumMod val="60000"/>
                  <a:lumOff val="40000"/>
                </a:schemeClr>
              </a:buClr>
              <a:buFont typeface="Arial" panose="020B0604020202020204" pitchFamily="34" charset="0"/>
              <a:buNone/>
              <a:defRPr sz="2000"/>
            </a:lvl8pPr>
            <a:lvl9pPr indent="0">
              <a:lnSpc>
                <a:spcPct val="90000"/>
              </a:lnSpc>
              <a:spcBef>
                <a:spcPts val="600"/>
              </a:spcBef>
              <a:buClr>
                <a:schemeClr val="tx1">
                  <a:lumMod val="60000"/>
                  <a:lumOff val="40000"/>
                </a:schemeClr>
              </a:buClr>
              <a:buFont typeface="Arial" panose="020B0604020202020204" pitchFamily="34" charset="0"/>
              <a:buNone/>
              <a:defRPr sz="2000"/>
            </a:lvl9pPr>
          </a:lstStyle>
          <a:p>
            <a:r>
              <a:rPr lang="en-US" sz="1500" dirty="0">
                <a:solidFill>
                  <a:srgbClr val="1A4420"/>
                </a:solidFill>
                <a:latin typeface="Lexend Light" pitchFamily="2" charset="77"/>
                <a:ea typeface="Verdana" panose="020B0604030504040204" pitchFamily="34" charset="0"/>
                <a:cs typeface="Verdana" panose="020B0604030504040204" pitchFamily="34" charset="0"/>
              </a:rPr>
              <a:t>Supporting</a:t>
            </a:r>
          </a:p>
          <a:p>
            <a:r>
              <a:rPr lang="en-US" sz="1500" dirty="0">
                <a:solidFill>
                  <a:srgbClr val="1A4420"/>
                </a:solidFill>
                <a:latin typeface="Lexend Light" pitchFamily="2" charset="77"/>
                <a:ea typeface="Verdana" panose="020B0604030504040204" pitchFamily="34" charset="0"/>
                <a:cs typeface="Verdana" panose="020B0604030504040204" pitchFamily="34" charset="0"/>
              </a:rPr>
              <a:t>info here</a:t>
            </a:r>
          </a:p>
        </p:txBody>
      </p:sp>
    </p:spTree>
    <p:extLst>
      <p:ext uri="{BB962C8B-B14F-4D97-AF65-F5344CB8AC3E}">
        <p14:creationId xmlns:p14="http://schemas.microsoft.com/office/powerpoint/2010/main" val="1100144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D870C7-4ECB-79A6-7AA2-B14C7D8BDDD2}"/>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A2126062-988C-9172-D6FC-BF543AC9D30A}"/>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0907415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CBB9E-C1F4-874A-5E1A-DB671D1E409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2B17835-879C-B356-96A1-8F037A8FBA5C}"/>
              </a:ext>
            </a:extLst>
          </p:cNvPr>
          <p:cNvPicPr>
            <a:picLocks noChangeAspect="1"/>
          </p:cNvPicPr>
          <p:nvPr/>
        </p:nvPicPr>
        <p:blipFill>
          <a:blip r:embed="rId3"/>
          <a:srcRect t="7812" b="7812"/>
          <a:stretch/>
        </p:blipFill>
        <p:spPr>
          <a:xfrm>
            <a:off x="0" y="0"/>
            <a:ext cx="9144000" cy="5143501"/>
          </a:xfrm>
          <a:prstGeom prst="rect">
            <a:avLst/>
          </a:prstGeom>
        </p:spPr>
      </p:pic>
      <p:pic>
        <p:nvPicPr>
          <p:cNvPr id="3" name="Picture 2">
            <a:extLst>
              <a:ext uri="{FF2B5EF4-FFF2-40B4-BE49-F238E27FC236}">
                <a16:creationId xmlns:a16="http://schemas.microsoft.com/office/drawing/2014/main" id="{28329597-17BE-76ED-DC7A-9382ABB7EB62}"/>
              </a:ext>
            </a:extLst>
          </p:cNvPr>
          <p:cNvPicPr>
            <a:picLocks noChangeAspect="1"/>
          </p:cNvPicPr>
          <p:nvPr/>
        </p:nvPicPr>
        <p:blipFill>
          <a:blip r:embed="rId4">
            <a:alphaModFix amt="75000"/>
          </a:blip>
          <a:stretch>
            <a:fillRect/>
          </a:stretch>
        </p:blipFill>
        <p:spPr>
          <a:xfrm>
            <a:off x="394869" y="642937"/>
            <a:ext cx="3768652" cy="3738563"/>
          </a:xfrm>
          <a:prstGeom prst="rect">
            <a:avLst/>
          </a:prstGeom>
        </p:spPr>
      </p:pic>
      <p:sp>
        <p:nvSpPr>
          <p:cNvPr id="14" name="TextBox 13">
            <a:extLst>
              <a:ext uri="{FF2B5EF4-FFF2-40B4-BE49-F238E27FC236}">
                <a16:creationId xmlns:a16="http://schemas.microsoft.com/office/drawing/2014/main" id="{616F02B4-F099-6FBC-CC81-4F7511215667}"/>
              </a:ext>
            </a:extLst>
          </p:cNvPr>
          <p:cNvSpPr txBox="1"/>
          <p:nvPr/>
        </p:nvSpPr>
        <p:spPr>
          <a:xfrm>
            <a:off x="936170" y="1529444"/>
            <a:ext cx="2686050" cy="830997"/>
          </a:xfrm>
          <a:prstGeom prst="rect">
            <a:avLst/>
          </a:prstGeom>
          <a:noFill/>
        </p:spPr>
        <p:txBody>
          <a:bodyPr wrap="square" lIns="0" tIns="0" rIns="0" bIns="0" rtlCol="0">
            <a:noAutofit/>
          </a:bodyPr>
          <a:lstStyle/>
          <a:p>
            <a:pPr algn="ctr"/>
            <a:r>
              <a:rPr lang="en-US" sz="2700" dirty="0">
                <a:solidFill>
                  <a:srgbClr val="1A4420"/>
                </a:solidFill>
                <a:latin typeface="Lexend Light" pitchFamily="2" charset="77"/>
                <a:ea typeface="Verdana" panose="020B0604030504040204" pitchFamily="34" charset="0"/>
                <a:cs typeface="Verdana" panose="020B0604030504040204" pitchFamily="34" charset="0"/>
              </a:rPr>
              <a:t>Enter your headline here</a:t>
            </a:r>
          </a:p>
        </p:txBody>
      </p:sp>
      <p:sp>
        <p:nvSpPr>
          <p:cNvPr id="34" name="TextBox 33">
            <a:extLst>
              <a:ext uri="{FF2B5EF4-FFF2-40B4-BE49-F238E27FC236}">
                <a16:creationId xmlns:a16="http://schemas.microsoft.com/office/drawing/2014/main" id="{E1697D21-86EF-D55F-DD11-18EAE7B49EA0}"/>
              </a:ext>
            </a:extLst>
          </p:cNvPr>
          <p:cNvSpPr txBox="1"/>
          <p:nvPr/>
        </p:nvSpPr>
        <p:spPr>
          <a:xfrm>
            <a:off x="850445" y="2571750"/>
            <a:ext cx="2857500" cy="794531"/>
          </a:xfrm>
          <a:prstGeom prst="rect">
            <a:avLst/>
          </a:prstGeom>
          <a:noFill/>
        </p:spPr>
        <p:txBody>
          <a:bodyPr wrap="square" lIns="0" tIns="0" rIns="0" bIns="0" rtlCol="0">
            <a:noAutofit/>
          </a:bodyPr>
          <a:lstStyle/>
          <a:p>
            <a:pPr algn="ctr">
              <a:spcAft>
                <a:spcPts val="900"/>
              </a:spcAft>
            </a:pPr>
            <a:r>
              <a:rPr lang="en-US" sz="1800" dirty="0">
                <a:latin typeface="Lexend Light" pitchFamily="2" charset="77"/>
                <a:ea typeface="Verdana" panose="020B0604030504040204" pitchFamily="34" charset="0"/>
                <a:cs typeface="Verdana" panose="020B0604030504040204" pitchFamily="34" charset="0"/>
              </a:rPr>
              <a:t>Supporting info here</a:t>
            </a:r>
          </a:p>
          <a:p>
            <a:pPr algn="ctr">
              <a:spcAft>
                <a:spcPts val="900"/>
              </a:spcAft>
            </a:pPr>
            <a:r>
              <a:rPr lang="en-US" sz="1800" dirty="0">
                <a:latin typeface="Lexend Light" pitchFamily="2" charset="77"/>
                <a:ea typeface="Verdana" panose="020B0604030504040204" pitchFamily="34" charset="0"/>
                <a:cs typeface="Verdana" panose="020B0604030504040204" pitchFamily="34" charset="0"/>
              </a:rPr>
              <a:t>Supporting info here</a:t>
            </a:r>
          </a:p>
        </p:txBody>
      </p:sp>
    </p:spTree>
    <p:extLst>
      <p:ext uri="{BB962C8B-B14F-4D97-AF65-F5344CB8AC3E}">
        <p14:creationId xmlns:p14="http://schemas.microsoft.com/office/powerpoint/2010/main" val="32492633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84E4C-650E-0649-CBA6-3B75642724A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48FE0B1-558C-4AEE-B587-139C7170F762}"/>
              </a:ext>
            </a:extLst>
          </p:cNvPr>
          <p:cNvPicPr>
            <a:picLocks noChangeAspect="1"/>
          </p:cNvPicPr>
          <p:nvPr/>
        </p:nvPicPr>
        <p:blipFill>
          <a:blip r:embed="rId3"/>
          <a:srcRect t="7812" b="7812"/>
          <a:stretch/>
        </p:blipFill>
        <p:spPr>
          <a:xfrm>
            <a:off x="0" y="0"/>
            <a:ext cx="9144000" cy="5143501"/>
          </a:xfrm>
          <a:prstGeom prst="rect">
            <a:avLst/>
          </a:prstGeom>
        </p:spPr>
      </p:pic>
      <p:pic>
        <p:nvPicPr>
          <p:cNvPr id="3" name="Picture 2">
            <a:extLst>
              <a:ext uri="{FF2B5EF4-FFF2-40B4-BE49-F238E27FC236}">
                <a16:creationId xmlns:a16="http://schemas.microsoft.com/office/drawing/2014/main" id="{C492EA63-2984-5AC5-D7CB-F4BD5DE7F3EB}"/>
              </a:ext>
            </a:extLst>
          </p:cNvPr>
          <p:cNvPicPr>
            <a:picLocks noChangeAspect="1"/>
          </p:cNvPicPr>
          <p:nvPr/>
        </p:nvPicPr>
        <p:blipFill>
          <a:blip r:embed="rId4">
            <a:alphaModFix amt="75000"/>
          </a:blip>
          <a:stretch>
            <a:fillRect/>
          </a:stretch>
        </p:blipFill>
        <p:spPr>
          <a:xfrm>
            <a:off x="394869" y="642937"/>
            <a:ext cx="3768652" cy="3738563"/>
          </a:xfrm>
          <a:prstGeom prst="rect">
            <a:avLst/>
          </a:prstGeom>
        </p:spPr>
      </p:pic>
      <p:sp>
        <p:nvSpPr>
          <p:cNvPr id="14" name="TextBox 13">
            <a:extLst>
              <a:ext uri="{FF2B5EF4-FFF2-40B4-BE49-F238E27FC236}">
                <a16:creationId xmlns:a16="http://schemas.microsoft.com/office/drawing/2014/main" id="{347427F9-4AD6-7EFE-C6C2-9D6B8A52D1EE}"/>
              </a:ext>
            </a:extLst>
          </p:cNvPr>
          <p:cNvSpPr txBox="1"/>
          <p:nvPr/>
        </p:nvSpPr>
        <p:spPr>
          <a:xfrm>
            <a:off x="936170" y="1529444"/>
            <a:ext cx="2686050" cy="830997"/>
          </a:xfrm>
          <a:prstGeom prst="rect">
            <a:avLst/>
          </a:prstGeom>
          <a:noFill/>
        </p:spPr>
        <p:txBody>
          <a:bodyPr wrap="square" lIns="0" tIns="0" rIns="0" bIns="0" rtlCol="0">
            <a:noAutofit/>
          </a:bodyPr>
          <a:lstStyle/>
          <a:p>
            <a:pPr algn="ctr"/>
            <a:r>
              <a:rPr lang="en-US" sz="2700" dirty="0">
                <a:solidFill>
                  <a:srgbClr val="1A4420"/>
                </a:solidFill>
                <a:latin typeface="Sprouts Forager" pitchFamily="2" charset="0"/>
                <a:ea typeface="Verdana" panose="020B0604030504040204" pitchFamily="34" charset="0"/>
                <a:cs typeface="Verdana" panose="020B0604030504040204" pitchFamily="34" charset="0"/>
              </a:rPr>
              <a:t>Enter your headline here</a:t>
            </a:r>
          </a:p>
        </p:txBody>
      </p:sp>
      <p:sp>
        <p:nvSpPr>
          <p:cNvPr id="34" name="TextBox 33">
            <a:extLst>
              <a:ext uri="{FF2B5EF4-FFF2-40B4-BE49-F238E27FC236}">
                <a16:creationId xmlns:a16="http://schemas.microsoft.com/office/drawing/2014/main" id="{957E1BB5-05D2-DA3B-53C8-BF7E19F3403D}"/>
              </a:ext>
            </a:extLst>
          </p:cNvPr>
          <p:cNvSpPr txBox="1"/>
          <p:nvPr/>
        </p:nvSpPr>
        <p:spPr>
          <a:xfrm>
            <a:off x="850445" y="2571750"/>
            <a:ext cx="2857500" cy="794531"/>
          </a:xfrm>
          <a:prstGeom prst="rect">
            <a:avLst/>
          </a:prstGeom>
          <a:noFill/>
        </p:spPr>
        <p:txBody>
          <a:bodyPr wrap="square" lIns="0" tIns="0" rIns="0" bIns="0" rtlCol="0">
            <a:noAutofit/>
          </a:bodyPr>
          <a:lstStyle/>
          <a:p>
            <a:pPr algn="ctr">
              <a:spcAft>
                <a:spcPts val="900"/>
              </a:spcAft>
            </a:pPr>
            <a:r>
              <a:rPr lang="en-US" sz="1800" dirty="0">
                <a:latin typeface="Lexend Light" pitchFamily="2" charset="77"/>
                <a:ea typeface="Verdana" panose="020B0604030504040204" pitchFamily="34" charset="0"/>
                <a:cs typeface="Verdana" panose="020B0604030504040204" pitchFamily="34" charset="0"/>
              </a:rPr>
              <a:t>Supporting info here</a:t>
            </a:r>
          </a:p>
          <a:p>
            <a:pPr algn="ctr">
              <a:spcAft>
                <a:spcPts val="900"/>
              </a:spcAft>
            </a:pPr>
            <a:r>
              <a:rPr lang="en-US" sz="1800" dirty="0">
                <a:latin typeface="Lexend Light" pitchFamily="2" charset="77"/>
                <a:ea typeface="Verdana" panose="020B0604030504040204" pitchFamily="34" charset="0"/>
                <a:cs typeface="Verdana" panose="020B0604030504040204" pitchFamily="34" charset="0"/>
              </a:rPr>
              <a:t>Supporting info here</a:t>
            </a:r>
          </a:p>
        </p:txBody>
      </p:sp>
    </p:spTree>
    <p:extLst>
      <p:ext uri="{BB962C8B-B14F-4D97-AF65-F5344CB8AC3E}">
        <p14:creationId xmlns:p14="http://schemas.microsoft.com/office/powerpoint/2010/main" val="9940043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71FDB-883A-3F1C-BAE1-42B865FF4D8D}"/>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40F18BC6-FF54-2FC3-D659-938D38554BAD}"/>
              </a:ext>
            </a:extLst>
          </p:cNvPr>
          <p:cNvPicPr>
            <a:picLocks noChangeAspect="1"/>
          </p:cNvPicPr>
          <p:nvPr/>
        </p:nvPicPr>
        <p:blipFill>
          <a:blip r:embed="rId3"/>
          <a:srcRect t="7813" b="7813"/>
          <a:stretch/>
        </p:blipFill>
        <p:spPr>
          <a:xfrm>
            <a:off x="0" y="1"/>
            <a:ext cx="9144000" cy="5143499"/>
          </a:xfrm>
          <a:prstGeom prst="rect">
            <a:avLst/>
          </a:prstGeom>
        </p:spPr>
      </p:pic>
      <p:sp>
        <p:nvSpPr>
          <p:cNvPr id="5" name="Rectangle 4">
            <a:extLst>
              <a:ext uri="{FF2B5EF4-FFF2-40B4-BE49-F238E27FC236}">
                <a16:creationId xmlns:a16="http://schemas.microsoft.com/office/drawing/2014/main" id="{A487498B-2A66-CF03-76E9-039259F53BD0}"/>
              </a:ext>
            </a:extLst>
          </p:cNvPr>
          <p:cNvSpPr/>
          <p:nvPr/>
        </p:nvSpPr>
        <p:spPr>
          <a:xfrm>
            <a:off x="0" y="0"/>
            <a:ext cx="9144000" cy="5143499"/>
          </a:xfrm>
          <a:prstGeom prst="rect">
            <a:avLst/>
          </a:prstGeom>
          <a:solidFill>
            <a:schemeClr val="bg1">
              <a:alpha val="71055"/>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latin typeface="Lexend Light" pitchFamily="2" charset="77"/>
              <a:ea typeface="Verdana" panose="020B0604030504040204" pitchFamily="34" charset="0"/>
              <a:cs typeface="Verdana" panose="020B0604030504040204" pitchFamily="34" charset="0"/>
            </a:endParaRPr>
          </a:p>
        </p:txBody>
      </p:sp>
      <p:sp>
        <p:nvSpPr>
          <p:cNvPr id="28" name="TextBox 27">
            <a:extLst>
              <a:ext uri="{FF2B5EF4-FFF2-40B4-BE49-F238E27FC236}">
                <a16:creationId xmlns:a16="http://schemas.microsoft.com/office/drawing/2014/main" id="{F1058262-12BE-B3C9-26D8-8DA9E951472E}"/>
              </a:ext>
            </a:extLst>
          </p:cNvPr>
          <p:cNvSpPr txBox="1"/>
          <p:nvPr/>
        </p:nvSpPr>
        <p:spPr>
          <a:xfrm>
            <a:off x="4016494" y="1695118"/>
            <a:ext cx="4157232" cy="1700807"/>
          </a:xfrm>
          <a:prstGeom prst="rect">
            <a:avLst/>
          </a:prstGeom>
        </p:spPr>
        <p:txBody>
          <a:bodyPr vert="horz" lIns="0" tIns="0" rIns="0" bIns="0" rtlCol="0" anchor="t">
            <a:noAutofit/>
          </a:bodyPr>
          <a:lstStyle>
            <a:defPPr>
              <a:defRPr lang="en-US"/>
            </a:defPPr>
            <a:lvl1pPr>
              <a:lnSpc>
                <a:spcPct val="100000"/>
              </a:lnSpc>
              <a:spcBef>
                <a:spcPct val="0"/>
              </a:spcBef>
              <a:buNone/>
              <a:defRPr sz="3200">
                <a:solidFill>
                  <a:srgbClr val="FEFEFE"/>
                </a:solidFill>
                <a:ea typeface="+mj-lt"/>
                <a:cs typeface="+mj-lt"/>
              </a:defRPr>
            </a:lvl1pPr>
          </a:lstStyle>
          <a:p>
            <a:r>
              <a:rPr lang="en-US" sz="2100" dirty="0">
                <a:solidFill>
                  <a:srgbClr val="1A4420"/>
                </a:solidFill>
                <a:latin typeface="Lexend Light" pitchFamily="2" charset="77"/>
                <a:ea typeface="Verdana" panose="020B0604030504040204" pitchFamily="34" charset="0"/>
                <a:cs typeface="Verdana" panose="020B0604030504040204" pitchFamily="34" charset="0"/>
              </a:rPr>
              <a:t>Supporting info here which may continue to second or third line, if needed </a:t>
            </a:r>
          </a:p>
        </p:txBody>
      </p:sp>
      <p:sp>
        <p:nvSpPr>
          <p:cNvPr id="29" name="TextBox 28">
            <a:extLst>
              <a:ext uri="{FF2B5EF4-FFF2-40B4-BE49-F238E27FC236}">
                <a16:creationId xmlns:a16="http://schemas.microsoft.com/office/drawing/2014/main" id="{1D23AEEC-C88C-7447-8FCB-021FA6CD71B3}"/>
              </a:ext>
            </a:extLst>
          </p:cNvPr>
          <p:cNvSpPr txBox="1"/>
          <p:nvPr/>
        </p:nvSpPr>
        <p:spPr>
          <a:xfrm>
            <a:off x="4016494" y="3523919"/>
            <a:ext cx="3070106" cy="409967"/>
          </a:xfrm>
          <a:prstGeom prst="rect">
            <a:avLst/>
          </a:prstGeom>
        </p:spPr>
        <p:txBody>
          <a:bodyPr vert="horz" lIns="0" tIns="0" rIns="0" bIns="0" rtlCol="0" anchor="t">
            <a:noAutofit/>
          </a:bodyPr>
          <a:lstStyle>
            <a:defPPr>
              <a:defRPr lang="en-US"/>
            </a:defPPr>
            <a:lvl1pPr>
              <a:lnSpc>
                <a:spcPct val="100000"/>
              </a:lnSpc>
              <a:spcBef>
                <a:spcPct val="0"/>
              </a:spcBef>
              <a:buNone/>
              <a:defRPr>
                <a:solidFill>
                  <a:srgbClr val="FEFEFE"/>
                </a:solidFill>
                <a:ea typeface="+mj-lt"/>
                <a:cs typeface="+mj-lt"/>
              </a:defRPr>
            </a:lvl1pPr>
          </a:lstStyle>
          <a:p>
            <a:r>
              <a:rPr lang="en-US" sz="1050" dirty="0">
                <a:solidFill>
                  <a:srgbClr val="1A4420"/>
                </a:solidFill>
                <a:latin typeface="Lexend Light" pitchFamily="2" charset="77"/>
                <a:ea typeface="Verdana" panose="020B0604030504040204" pitchFamily="34" charset="0"/>
                <a:cs typeface="Verdana" panose="020B0604030504040204" pitchFamily="34" charset="0"/>
              </a:rPr>
              <a:t>Source: info here</a:t>
            </a:r>
          </a:p>
        </p:txBody>
      </p:sp>
      <p:sp>
        <p:nvSpPr>
          <p:cNvPr id="4" name="Oval 3">
            <a:extLst>
              <a:ext uri="{FF2B5EF4-FFF2-40B4-BE49-F238E27FC236}">
                <a16:creationId xmlns:a16="http://schemas.microsoft.com/office/drawing/2014/main" id="{8AE9C503-FAC8-5A35-F206-58BB2C97FF1B}"/>
              </a:ext>
            </a:extLst>
          </p:cNvPr>
          <p:cNvSpPr/>
          <p:nvPr/>
        </p:nvSpPr>
        <p:spPr>
          <a:xfrm>
            <a:off x="1585442" y="1726166"/>
            <a:ext cx="1600200" cy="1600200"/>
          </a:xfrm>
          <a:prstGeom prst="ellipse">
            <a:avLst/>
          </a:prstGeom>
          <a:solidFill>
            <a:schemeClr val="bg1">
              <a:alpha val="7531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 name="TextBox 2">
            <a:extLst>
              <a:ext uri="{FF2B5EF4-FFF2-40B4-BE49-F238E27FC236}">
                <a16:creationId xmlns:a16="http://schemas.microsoft.com/office/drawing/2014/main" id="{689DB8B2-EEB5-6680-4935-2AE0AFA6764D}"/>
              </a:ext>
            </a:extLst>
          </p:cNvPr>
          <p:cNvSpPr txBox="1"/>
          <p:nvPr/>
        </p:nvSpPr>
        <p:spPr>
          <a:xfrm>
            <a:off x="1580010" y="2006105"/>
            <a:ext cx="1600200" cy="685799"/>
          </a:xfrm>
          <a:prstGeom prst="rect">
            <a:avLst/>
          </a:prstGeom>
        </p:spPr>
        <p:txBody>
          <a:bodyPr vert="horz" lIns="0" tIns="0" rIns="0" bIns="0" rtlCol="0" anchor="t">
            <a:noAutofit/>
          </a:bodyPr>
          <a:lstStyle>
            <a:defPPr>
              <a:defRPr lang="en-US"/>
            </a:defPPr>
            <a:lvl1pPr algn="ctr">
              <a:lnSpc>
                <a:spcPct val="100000"/>
              </a:lnSpc>
              <a:spcBef>
                <a:spcPct val="0"/>
              </a:spcBef>
              <a:buNone/>
              <a:defRPr sz="5400" b="1">
                <a:solidFill>
                  <a:srgbClr val="FEFEFE"/>
                </a:solidFill>
                <a:ea typeface="+mj-lt"/>
                <a:cs typeface="+mj-lt"/>
              </a:defRPr>
            </a:lvl1pPr>
          </a:lstStyle>
          <a:p>
            <a:r>
              <a:rPr lang="en-US" sz="4050" b="0" dirty="0">
                <a:solidFill>
                  <a:srgbClr val="007932"/>
                </a:solidFill>
                <a:latin typeface="Lexend Light" pitchFamily="2" charset="77"/>
                <a:ea typeface="Verdana" panose="020B0604030504040204" pitchFamily="34" charset="0"/>
                <a:cs typeface="Verdana" panose="020B0604030504040204" pitchFamily="34" charset="0"/>
              </a:rPr>
              <a:t>##</a:t>
            </a:r>
          </a:p>
        </p:txBody>
      </p:sp>
      <p:sp>
        <p:nvSpPr>
          <p:cNvPr id="25" name="TextBox 24">
            <a:extLst>
              <a:ext uri="{FF2B5EF4-FFF2-40B4-BE49-F238E27FC236}">
                <a16:creationId xmlns:a16="http://schemas.microsoft.com/office/drawing/2014/main" id="{DF21FBAD-E338-1B8A-E762-4288CD5347E5}"/>
              </a:ext>
            </a:extLst>
          </p:cNvPr>
          <p:cNvSpPr txBox="1"/>
          <p:nvPr/>
        </p:nvSpPr>
        <p:spPr>
          <a:xfrm>
            <a:off x="1580010" y="2628901"/>
            <a:ext cx="1600200" cy="685799"/>
          </a:xfrm>
          <a:prstGeom prst="rect">
            <a:avLst/>
          </a:prstGeom>
        </p:spPr>
        <p:txBody>
          <a:bodyPr vert="horz" lIns="0" tIns="0" rIns="0" bIns="0" rtlCol="0" anchor="t">
            <a:noAutofit/>
          </a:bodyPr>
          <a:lstStyle>
            <a:defPPr>
              <a:defRPr lang="en-US"/>
            </a:defPPr>
            <a:lvl1pPr algn="ctr">
              <a:lnSpc>
                <a:spcPct val="100000"/>
              </a:lnSpc>
              <a:spcBef>
                <a:spcPct val="0"/>
              </a:spcBef>
              <a:buNone/>
              <a:defRPr sz="3200">
                <a:solidFill>
                  <a:srgbClr val="FEFEFE"/>
                </a:solidFill>
                <a:ea typeface="+mj-lt"/>
                <a:cs typeface="+mj-lt"/>
              </a:defRPr>
            </a:lvl1pPr>
          </a:lstStyle>
          <a:p>
            <a:r>
              <a:rPr lang="en-US" sz="1800" dirty="0">
                <a:solidFill>
                  <a:srgbClr val="1A4420"/>
                </a:solidFill>
                <a:latin typeface="Lexend Light" pitchFamily="2" charset="77"/>
                <a:ea typeface="Verdana" panose="020B0604030504040204" pitchFamily="34" charset="0"/>
                <a:cs typeface="Verdana" panose="020B0604030504040204" pitchFamily="34" charset="0"/>
              </a:rPr>
              <a:t>STATISTIC</a:t>
            </a:r>
          </a:p>
        </p:txBody>
      </p:sp>
    </p:spTree>
    <p:extLst>
      <p:ext uri="{BB962C8B-B14F-4D97-AF65-F5344CB8AC3E}">
        <p14:creationId xmlns:p14="http://schemas.microsoft.com/office/powerpoint/2010/main" val="19263540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5455C97E-170A-33C6-DCEE-1ADDD051319E}"/>
              </a:ext>
            </a:extLst>
          </p:cNvPr>
          <p:cNvPicPr>
            <a:picLocks noChangeAspect="1"/>
          </p:cNvPicPr>
          <p:nvPr/>
        </p:nvPicPr>
        <p:blipFill>
          <a:blip r:embed="rId3"/>
          <a:srcRect t="7813" b="7813"/>
          <a:stretch/>
        </p:blipFill>
        <p:spPr>
          <a:xfrm>
            <a:off x="0" y="1"/>
            <a:ext cx="9144000" cy="5143499"/>
          </a:xfrm>
          <a:prstGeom prst="rect">
            <a:avLst/>
          </a:prstGeom>
        </p:spPr>
      </p:pic>
      <p:sp>
        <p:nvSpPr>
          <p:cNvPr id="5" name="Rectangle 4">
            <a:extLst>
              <a:ext uri="{FF2B5EF4-FFF2-40B4-BE49-F238E27FC236}">
                <a16:creationId xmlns:a16="http://schemas.microsoft.com/office/drawing/2014/main" id="{77F6989E-F0E1-0DD0-FD6B-0346934E22EC}"/>
              </a:ext>
            </a:extLst>
          </p:cNvPr>
          <p:cNvSpPr/>
          <p:nvPr/>
        </p:nvSpPr>
        <p:spPr>
          <a:xfrm rot="5400000">
            <a:off x="3239325" y="-3239324"/>
            <a:ext cx="2686050" cy="9164699"/>
          </a:xfrm>
          <a:prstGeom prst="rect">
            <a:avLst/>
          </a:prstGeom>
          <a:gradFill flip="none" rotWithShape="1">
            <a:gsLst>
              <a:gs pos="0">
                <a:schemeClr val="bg1"/>
              </a:gs>
              <a:gs pos="97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extBox 1">
            <a:extLst>
              <a:ext uri="{FF2B5EF4-FFF2-40B4-BE49-F238E27FC236}">
                <a16:creationId xmlns:a16="http://schemas.microsoft.com/office/drawing/2014/main" id="{C0F285D1-86BE-3EF9-5D38-10D583303A22}"/>
              </a:ext>
            </a:extLst>
          </p:cNvPr>
          <p:cNvSpPr txBox="1"/>
          <p:nvPr/>
        </p:nvSpPr>
        <p:spPr>
          <a:xfrm>
            <a:off x="1" y="-1"/>
            <a:ext cx="9144000" cy="1406107"/>
          </a:xfrm>
          <a:prstGeom prst="rect">
            <a:avLst/>
          </a:prstGeom>
        </p:spPr>
        <p:txBody>
          <a:bodyPr vert="horz" lIns="0" tIns="0" rIns="0" bIns="0" rtlCol="0" anchor="ctr">
            <a:noAutofit/>
          </a:bodyPr>
          <a:lstStyle>
            <a:defPPr>
              <a:defRPr lang="en-US"/>
            </a:defPPr>
            <a:lvl1pPr>
              <a:lnSpc>
                <a:spcPct val="100000"/>
              </a:lnSpc>
              <a:spcBef>
                <a:spcPct val="0"/>
              </a:spcBef>
              <a:buNone/>
              <a:defRPr sz="3600">
                <a:solidFill>
                  <a:schemeClr val="bg1"/>
                </a:solidFill>
                <a:ea typeface="+mj-lt"/>
                <a:cs typeface="+mj-lt"/>
              </a:defRPr>
            </a:lvl1pPr>
          </a:lstStyle>
          <a:p>
            <a:pPr algn="ctr"/>
            <a:r>
              <a:rPr lang="en-US" sz="2400" dirty="0">
                <a:solidFill>
                  <a:schemeClr val="accent3"/>
                </a:solidFill>
                <a:latin typeface="Lexend Light" pitchFamily="2" charset="77"/>
                <a:ea typeface="Verdana" panose="020B0604030504040204" pitchFamily="34" charset="0"/>
                <a:cs typeface="Verdana" panose="020B0604030504040204" pitchFamily="34" charset="0"/>
              </a:rPr>
              <a:t>Enter your headline here</a:t>
            </a:r>
          </a:p>
        </p:txBody>
      </p:sp>
    </p:spTree>
    <p:extLst>
      <p:ext uri="{BB962C8B-B14F-4D97-AF65-F5344CB8AC3E}">
        <p14:creationId xmlns:p14="http://schemas.microsoft.com/office/powerpoint/2010/main" val="165773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DFF76-6D0C-1615-03B6-67EB71D2A427}"/>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4BA1305-3B20-CAFC-77B0-622E04F51BC2}"/>
              </a:ext>
            </a:extLst>
          </p:cNvPr>
          <p:cNvPicPr>
            <a:picLocks noChangeAspect="1"/>
          </p:cNvPicPr>
          <p:nvPr/>
        </p:nvPicPr>
        <p:blipFill>
          <a:blip r:embed="rId3"/>
          <a:srcRect t="7813" b="7813"/>
          <a:stretch/>
        </p:blipFill>
        <p:spPr>
          <a:xfrm>
            <a:off x="0" y="1"/>
            <a:ext cx="9144000" cy="5143499"/>
          </a:xfrm>
          <a:prstGeom prst="rect">
            <a:avLst/>
          </a:prstGeom>
        </p:spPr>
      </p:pic>
      <p:sp>
        <p:nvSpPr>
          <p:cNvPr id="5" name="Rectangle 4">
            <a:extLst>
              <a:ext uri="{FF2B5EF4-FFF2-40B4-BE49-F238E27FC236}">
                <a16:creationId xmlns:a16="http://schemas.microsoft.com/office/drawing/2014/main" id="{3A01F331-DAC0-DAB8-B6FC-B597EC6A0EC6}"/>
              </a:ext>
            </a:extLst>
          </p:cNvPr>
          <p:cNvSpPr/>
          <p:nvPr/>
        </p:nvSpPr>
        <p:spPr>
          <a:xfrm rot="5400000">
            <a:off x="3239325" y="-3239324"/>
            <a:ext cx="2686050" cy="9164699"/>
          </a:xfrm>
          <a:prstGeom prst="rect">
            <a:avLst/>
          </a:prstGeom>
          <a:gradFill flip="none" rotWithShape="1">
            <a:gsLst>
              <a:gs pos="0">
                <a:schemeClr val="bg1"/>
              </a:gs>
              <a:gs pos="97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extBox 1">
            <a:extLst>
              <a:ext uri="{FF2B5EF4-FFF2-40B4-BE49-F238E27FC236}">
                <a16:creationId xmlns:a16="http://schemas.microsoft.com/office/drawing/2014/main" id="{AE26353C-3D73-342C-FEC7-AE90746E6E93}"/>
              </a:ext>
            </a:extLst>
          </p:cNvPr>
          <p:cNvSpPr txBox="1"/>
          <p:nvPr/>
        </p:nvSpPr>
        <p:spPr>
          <a:xfrm>
            <a:off x="1" y="-1"/>
            <a:ext cx="9144000" cy="1406107"/>
          </a:xfrm>
          <a:prstGeom prst="rect">
            <a:avLst/>
          </a:prstGeom>
        </p:spPr>
        <p:txBody>
          <a:bodyPr vert="horz" lIns="0" tIns="0" rIns="0" bIns="0" rtlCol="0" anchor="ctr">
            <a:noAutofit/>
          </a:bodyPr>
          <a:lstStyle>
            <a:defPPr>
              <a:defRPr lang="en-US"/>
            </a:defPPr>
            <a:lvl1pPr>
              <a:lnSpc>
                <a:spcPct val="100000"/>
              </a:lnSpc>
              <a:spcBef>
                <a:spcPct val="0"/>
              </a:spcBef>
              <a:buNone/>
              <a:defRPr sz="3600">
                <a:solidFill>
                  <a:schemeClr val="bg1"/>
                </a:solidFill>
                <a:ea typeface="+mj-lt"/>
                <a:cs typeface="+mj-lt"/>
              </a:defRPr>
            </a:lvl1pPr>
          </a:lstStyle>
          <a:p>
            <a:pPr algn="ctr"/>
            <a:r>
              <a:rPr lang="en-US" sz="2700" dirty="0">
                <a:solidFill>
                  <a:schemeClr val="accent3"/>
                </a:solidFill>
                <a:latin typeface="Sprouts Forager" pitchFamily="2" charset="0"/>
                <a:ea typeface="Verdana" panose="020B0604030504040204" pitchFamily="34" charset="0"/>
                <a:cs typeface="Verdana" panose="020B0604030504040204" pitchFamily="34" charset="0"/>
              </a:rPr>
              <a:t>Enter your headline here</a:t>
            </a:r>
          </a:p>
        </p:txBody>
      </p:sp>
    </p:spTree>
    <p:extLst>
      <p:ext uri="{BB962C8B-B14F-4D97-AF65-F5344CB8AC3E}">
        <p14:creationId xmlns:p14="http://schemas.microsoft.com/office/powerpoint/2010/main" val="38884089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24BC77-9B36-2614-88DC-32ACEAFBC5C8}"/>
              </a:ext>
            </a:extLst>
          </p:cNvPr>
          <p:cNvPicPr>
            <a:picLocks noChangeAspect="1"/>
          </p:cNvPicPr>
          <p:nvPr/>
        </p:nvPicPr>
        <p:blipFill>
          <a:blip r:embed="rId3"/>
          <a:srcRect t="7812" b="7812"/>
          <a:stretch/>
        </p:blipFill>
        <p:spPr>
          <a:xfrm>
            <a:off x="0" y="0"/>
            <a:ext cx="9144000" cy="5143501"/>
          </a:xfrm>
          <a:prstGeom prst="rect">
            <a:avLst/>
          </a:prstGeom>
        </p:spPr>
      </p:pic>
      <p:pic>
        <p:nvPicPr>
          <p:cNvPr id="5" name="Picture 4">
            <a:extLst>
              <a:ext uri="{FF2B5EF4-FFF2-40B4-BE49-F238E27FC236}">
                <a16:creationId xmlns:a16="http://schemas.microsoft.com/office/drawing/2014/main" id="{3D8CD656-C974-C372-B64F-2C91EF1133D4}"/>
              </a:ext>
            </a:extLst>
          </p:cNvPr>
          <p:cNvPicPr>
            <a:picLocks noChangeAspect="1"/>
          </p:cNvPicPr>
          <p:nvPr/>
        </p:nvPicPr>
        <p:blipFill>
          <a:blip r:embed="rId4">
            <a:alphaModFix amt="75000"/>
          </a:blip>
          <a:stretch>
            <a:fillRect/>
          </a:stretch>
        </p:blipFill>
        <p:spPr>
          <a:xfrm>
            <a:off x="2687674" y="766763"/>
            <a:ext cx="3768652" cy="3738563"/>
          </a:xfrm>
          <a:prstGeom prst="rect">
            <a:avLst/>
          </a:prstGeom>
        </p:spPr>
      </p:pic>
      <p:sp>
        <p:nvSpPr>
          <p:cNvPr id="12" name="Rectangle 11">
            <a:extLst>
              <a:ext uri="{FF2B5EF4-FFF2-40B4-BE49-F238E27FC236}">
                <a16:creationId xmlns:a16="http://schemas.microsoft.com/office/drawing/2014/main" id="{8FFE76C4-C970-669F-3E94-D3ECE15B995F}"/>
              </a:ext>
            </a:extLst>
          </p:cNvPr>
          <p:cNvSpPr/>
          <p:nvPr/>
        </p:nvSpPr>
        <p:spPr>
          <a:xfrm>
            <a:off x="2514600" y="1470423"/>
            <a:ext cx="4114800" cy="22359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pPr>
            <a:r>
              <a:rPr lang="en-US" sz="2700" dirty="0">
                <a:solidFill>
                  <a:schemeClr val="accent3"/>
                </a:solidFill>
                <a:latin typeface="Lexend Light" pitchFamily="2" charset="77"/>
                <a:ea typeface="Verdana" panose="020B0604030504040204" pitchFamily="34" charset="0"/>
                <a:cs typeface="Verdana" panose="020B0604030504040204" pitchFamily="34" charset="0"/>
              </a:rPr>
              <a:t>Enter your </a:t>
            </a:r>
            <a:br>
              <a:rPr lang="en-US" sz="2700" dirty="0">
                <a:solidFill>
                  <a:schemeClr val="accent3"/>
                </a:solidFill>
                <a:latin typeface="Lexend Light" pitchFamily="2" charset="77"/>
                <a:ea typeface="Verdana" panose="020B0604030504040204" pitchFamily="34" charset="0"/>
                <a:cs typeface="Verdana" panose="020B0604030504040204" pitchFamily="34" charset="0"/>
              </a:rPr>
            </a:br>
            <a:r>
              <a:rPr lang="en-US" sz="2700" dirty="0">
                <a:solidFill>
                  <a:schemeClr val="accent3"/>
                </a:solidFill>
                <a:latin typeface="Lexend Light" pitchFamily="2" charset="77"/>
                <a:ea typeface="Verdana" panose="020B0604030504040204" pitchFamily="34" charset="0"/>
                <a:cs typeface="Verdana" panose="020B0604030504040204" pitchFamily="34" charset="0"/>
              </a:rPr>
              <a:t>headline here</a:t>
            </a:r>
          </a:p>
        </p:txBody>
      </p:sp>
    </p:spTree>
    <p:extLst>
      <p:ext uri="{BB962C8B-B14F-4D97-AF65-F5344CB8AC3E}">
        <p14:creationId xmlns:p14="http://schemas.microsoft.com/office/powerpoint/2010/main" val="38938634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E729B-596F-2697-0390-EFD3A8FC046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9B0EBEF-2AAD-D5B6-98B7-66AF94C04AD9}"/>
              </a:ext>
            </a:extLst>
          </p:cNvPr>
          <p:cNvPicPr>
            <a:picLocks noChangeAspect="1"/>
          </p:cNvPicPr>
          <p:nvPr/>
        </p:nvPicPr>
        <p:blipFill>
          <a:blip r:embed="rId3"/>
          <a:srcRect t="7812" b="7812"/>
          <a:stretch/>
        </p:blipFill>
        <p:spPr>
          <a:xfrm>
            <a:off x="0" y="0"/>
            <a:ext cx="9144000" cy="5143501"/>
          </a:xfrm>
          <a:prstGeom prst="rect">
            <a:avLst/>
          </a:prstGeom>
        </p:spPr>
      </p:pic>
      <p:pic>
        <p:nvPicPr>
          <p:cNvPr id="5" name="Picture 4">
            <a:extLst>
              <a:ext uri="{FF2B5EF4-FFF2-40B4-BE49-F238E27FC236}">
                <a16:creationId xmlns:a16="http://schemas.microsoft.com/office/drawing/2014/main" id="{DEF065B0-395C-6E06-86D2-55B76321DF0D}"/>
              </a:ext>
            </a:extLst>
          </p:cNvPr>
          <p:cNvPicPr>
            <a:picLocks noChangeAspect="1"/>
          </p:cNvPicPr>
          <p:nvPr/>
        </p:nvPicPr>
        <p:blipFill>
          <a:blip r:embed="rId4">
            <a:alphaModFix amt="75000"/>
          </a:blip>
          <a:stretch>
            <a:fillRect/>
          </a:stretch>
        </p:blipFill>
        <p:spPr>
          <a:xfrm>
            <a:off x="2687674" y="766763"/>
            <a:ext cx="3768652" cy="3738563"/>
          </a:xfrm>
          <a:prstGeom prst="rect">
            <a:avLst/>
          </a:prstGeom>
        </p:spPr>
      </p:pic>
      <p:sp>
        <p:nvSpPr>
          <p:cNvPr id="12" name="Rectangle 11">
            <a:extLst>
              <a:ext uri="{FF2B5EF4-FFF2-40B4-BE49-F238E27FC236}">
                <a16:creationId xmlns:a16="http://schemas.microsoft.com/office/drawing/2014/main" id="{EE4A939A-B424-FF87-A418-B99CF25187BD}"/>
              </a:ext>
            </a:extLst>
          </p:cNvPr>
          <p:cNvSpPr/>
          <p:nvPr/>
        </p:nvSpPr>
        <p:spPr>
          <a:xfrm>
            <a:off x="2514600" y="1470423"/>
            <a:ext cx="4114800" cy="22359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pPr>
            <a:r>
              <a:rPr lang="en-US" sz="2700" dirty="0">
                <a:solidFill>
                  <a:schemeClr val="accent3"/>
                </a:solidFill>
                <a:latin typeface="Sprouts Forager" pitchFamily="2" charset="0"/>
                <a:ea typeface="Verdana" panose="020B0604030504040204" pitchFamily="34" charset="0"/>
                <a:cs typeface="Verdana" panose="020B0604030504040204" pitchFamily="34" charset="0"/>
              </a:rPr>
              <a:t>Enter your </a:t>
            </a:r>
            <a:br>
              <a:rPr lang="en-US" sz="2700" dirty="0">
                <a:solidFill>
                  <a:schemeClr val="accent3"/>
                </a:solidFill>
                <a:latin typeface="Sprouts Forager" pitchFamily="2" charset="0"/>
                <a:ea typeface="Verdana" panose="020B0604030504040204" pitchFamily="34" charset="0"/>
                <a:cs typeface="Verdana" panose="020B0604030504040204" pitchFamily="34" charset="0"/>
              </a:rPr>
            </a:br>
            <a:r>
              <a:rPr lang="en-US" sz="2700" dirty="0">
                <a:solidFill>
                  <a:schemeClr val="accent3"/>
                </a:solidFill>
                <a:latin typeface="Sprouts Forager" pitchFamily="2" charset="0"/>
                <a:ea typeface="Verdana" panose="020B0604030504040204" pitchFamily="34" charset="0"/>
                <a:cs typeface="Verdana" panose="020B0604030504040204" pitchFamily="34" charset="0"/>
              </a:rPr>
              <a:t>headline here</a:t>
            </a:r>
          </a:p>
        </p:txBody>
      </p:sp>
    </p:spTree>
    <p:extLst>
      <p:ext uri="{BB962C8B-B14F-4D97-AF65-F5344CB8AC3E}">
        <p14:creationId xmlns:p14="http://schemas.microsoft.com/office/powerpoint/2010/main" val="2308524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A325792-434F-FBB5-0A9F-0C438BE9AF67}"/>
              </a:ext>
            </a:extLst>
          </p:cNvPr>
          <p:cNvPicPr>
            <a:picLocks noChangeAspect="1"/>
          </p:cNvPicPr>
          <p:nvPr/>
        </p:nvPicPr>
        <p:blipFill>
          <a:blip r:embed="rId3"/>
          <a:srcRect t="7812" b="7812"/>
          <a:stretch/>
        </p:blipFill>
        <p:spPr>
          <a:xfrm>
            <a:off x="0" y="0"/>
            <a:ext cx="9144000" cy="5143501"/>
          </a:xfrm>
          <a:prstGeom prst="rect">
            <a:avLst/>
          </a:prstGeom>
        </p:spPr>
      </p:pic>
      <p:sp>
        <p:nvSpPr>
          <p:cNvPr id="33" name="Rectangle 32">
            <a:extLst>
              <a:ext uri="{FF2B5EF4-FFF2-40B4-BE49-F238E27FC236}">
                <a16:creationId xmlns:a16="http://schemas.microsoft.com/office/drawing/2014/main" id="{C7D57522-382E-DE66-08B3-A2CB8BAB59DB}"/>
              </a:ext>
            </a:extLst>
          </p:cNvPr>
          <p:cNvSpPr/>
          <p:nvPr/>
        </p:nvSpPr>
        <p:spPr>
          <a:xfrm>
            <a:off x="0" y="7316"/>
            <a:ext cx="6629400" cy="5143502"/>
          </a:xfrm>
          <a:prstGeom prst="rect">
            <a:avLst/>
          </a:prstGeom>
          <a:gradFill flip="none" rotWithShape="1">
            <a:gsLst>
              <a:gs pos="0">
                <a:schemeClr val="bg1"/>
              </a:gs>
              <a:gs pos="97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 name="TextBox 2">
            <a:extLst>
              <a:ext uri="{FF2B5EF4-FFF2-40B4-BE49-F238E27FC236}">
                <a16:creationId xmlns:a16="http://schemas.microsoft.com/office/drawing/2014/main" id="{9D280D63-2CB5-1943-15D7-B20A4D11E29F}"/>
              </a:ext>
            </a:extLst>
          </p:cNvPr>
          <p:cNvSpPr txBox="1"/>
          <p:nvPr/>
        </p:nvSpPr>
        <p:spPr>
          <a:xfrm>
            <a:off x="425929" y="571501"/>
            <a:ext cx="5151683" cy="2452007"/>
          </a:xfrm>
          <a:prstGeom prst="rect">
            <a:avLst/>
          </a:prstGeom>
        </p:spPr>
        <p:txBody>
          <a:bodyPr vert="horz" lIns="0" tIns="0" rIns="0" bIns="0" rtlCol="0" anchor="ctr">
            <a:noAutofit/>
          </a:bodyPr>
          <a:lstStyle>
            <a:defPPr>
              <a:defRPr lang="en-US"/>
            </a:defPPr>
            <a:lvl1pPr>
              <a:lnSpc>
                <a:spcPct val="100000"/>
              </a:lnSpc>
              <a:spcBef>
                <a:spcPct val="0"/>
              </a:spcBef>
              <a:buNone/>
              <a:defRPr sz="3600">
                <a:solidFill>
                  <a:schemeClr val="bg1"/>
                </a:solidFill>
                <a:ea typeface="+mj-lt"/>
                <a:cs typeface="+mj-lt"/>
              </a:defRPr>
            </a:lvl1pPr>
          </a:lstStyle>
          <a:p>
            <a:r>
              <a:rPr lang="en-US" sz="2400" dirty="0">
                <a:solidFill>
                  <a:schemeClr val="accent3"/>
                </a:solidFill>
                <a:latin typeface="Lexend Light" pitchFamily="2" charset="77"/>
                <a:ea typeface="Verdana" panose="020B0604030504040204" pitchFamily="34" charset="0"/>
                <a:cs typeface="Verdana" panose="020B0604030504040204" pitchFamily="34" charset="0"/>
              </a:rPr>
              <a:t>Enter your</a:t>
            </a:r>
          </a:p>
          <a:p>
            <a:r>
              <a:rPr lang="en-US" sz="2400" dirty="0">
                <a:solidFill>
                  <a:schemeClr val="accent3"/>
                </a:solidFill>
                <a:latin typeface="Lexend Light" pitchFamily="2" charset="77"/>
                <a:ea typeface="Verdana" panose="020B0604030504040204" pitchFamily="34" charset="0"/>
                <a:cs typeface="Verdana" panose="020B0604030504040204" pitchFamily="34" charset="0"/>
              </a:rPr>
              <a:t>headline here</a:t>
            </a:r>
          </a:p>
        </p:txBody>
      </p:sp>
    </p:spTree>
    <p:extLst>
      <p:ext uri="{BB962C8B-B14F-4D97-AF65-F5344CB8AC3E}">
        <p14:creationId xmlns:p14="http://schemas.microsoft.com/office/powerpoint/2010/main" val="6590564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91837-6180-EFA9-8177-DD2217AFC738}"/>
            </a:ext>
          </a:extLst>
        </p:cNvPr>
        <p:cNvGrpSpPr/>
        <p:nvPr/>
      </p:nvGrpSpPr>
      <p:grpSpPr>
        <a:xfrm>
          <a:off x="0" y="0"/>
          <a:ext cx="0" cy="0"/>
          <a:chOff x="0" y="0"/>
          <a:chExt cx="0" cy="0"/>
        </a:xfrm>
      </p:grpSpPr>
      <p:pic>
        <p:nvPicPr>
          <p:cNvPr id="28" name="Picture 27">
            <a:extLst>
              <a:ext uri="{FF2B5EF4-FFF2-40B4-BE49-F238E27FC236}">
                <a16:creationId xmlns:a16="http://schemas.microsoft.com/office/drawing/2014/main" id="{EF76521B-6262-9F54-3487-52C7274005E6}"/>
              </a:ext>
            </a:extLst>
          </p:cNvPr>
          <p:cNvPicPr>
            <a:picLocks noChangeAspect="1"/>
          </p:cNvPicPr>
          <p:nvPr/>
        </p:nvPicPr>
        <p:blipFill>
          <a:blip r:embed="rId3"/>
          <a:srcRect t="7812" b="7812"/>
          <a:stretch/>
        </p:blipFill>
        <p:spPr>
          <a:xfrm>
            <a:off x="0" y="0"/>
            <a:ext cx="9144000" cy="5143501"/>
          </a:xfrm>
          <a:prstGeom prst="rect">
            <a:avLst/>
          </a:prstGeom>
        </p:spPr>
      </p:pic>
      <p:sp>
        <p:nvSpPr>
          <p:cNvPr id="33" name="Rectangle 32">
            <a:extLst>
              <a:ext uri="{FF2B5EF4-FFF2-40B4-BE49-F238E27FC236}">
                <a16:creationId xmlns:a16="http://schemas.microsoft.com/office/drawing/2014/main" id="{DBCC5C52-E861-CC6B-E084-5DEB1F77EFF9}"/>
              </a:ext>
            </a:extLst>
          </p:cNvPr>
          <p:cNvSpPr/>
          <p:nvPr/>
        </p:nvSpPr>
        <p:spPr>
          <a:xfrm>
            <a:off x="0" y="7316"/>
            <a:ext cx="6629400" cy="5143502"/>
          </a:xfrm>
          <a:prstGeom prst="rect">
            <a:avLst/>
          </a:prstGeom>
          <a:gradFill flip="none" rotWithShape="1">
            <a:gsLst>
              <a:gs pos="0">
                <a:schemeClr val="bg1"/>
              </a:gs>
              <a:gs pos="97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 name="TextBox 2">
            <a:extLst>
              <a:ext uri="{FF2B5EF4-FFF2-40B4-BE49-F238E27FC236}">
                <a16:creationId xmlns:a16="http://schemas.microsoft.com/office/drawing/2014/main" id="{47D03281-4A09-BAE1-CE4A-9B7144F71405}"/>
              </a:ext>
            </a:extLst>
          </p:cNvPr>
          <p:cNvSpPr txBox="1"/>
          <p:nvPr/>
        </p:nvSpPr>
        <p:spPr>
          <a:xfrm>
            <a:off x="425929" y="571501"/>
            <a:ext cx="5151683" cy="2452007"/>
          </a:xfrm>
          <a:prstGeom prst="rect">
            <a:avLst/>
          </a:prstGeom>
        </p:spPr>
        <p:txBody>
          <a:bodyPr vert="horz" lIns="0" tIns="0" rIns="0" bIns="0" rtlCol="0" anchor="ctr">
            <a:noAutofit/>
          </a:bodyPr>
          <a:lstStyle>
            <a:defPPr>
              <a:defRPr lang="en-US"/>
            </a:defPPr>
            <a:lvl1pPr>
              <a:lnSpc>
                <a:spcPct val="100000"/>
              </a:lnSpc>
              <a:spcBef>
                <a:spcPct val="0"/>
              </a:spcBef>
              <a:buNone/>
              <a:defRPr sz="3600">
                <a:solidFill>
                  <a:schemeClr val="bg1"/>
                </a:solidFill>
                <a:ea typeface="+mj-lt"/>
                <a:cs typeface="+mj-lt"/>
              </a:defRPr>
            </a:lvl1pPr>
          </a:lstStyle>
          <a:p>
            <a:r>
              <a:rPr lang="en-US" sz="2700" dirty="0">
                <a:solidFill>
                  <a:schemeClr val="accent3"/>
                </a:solidFill>
                <a:latin typeface="Sprouts Forager" pitchFamily="2" charset="0"/>
                <a:ea typeface="Verdana" panose="020B0604030504040204" pitchFamily="34" charset="0"/>
                <a:cs typeface="Verdana" panose="020B0604030504040204" pitchFamily="34" charset="0"/>
              </a:rPr>
              <a:t>Enter your</a:t>
            </a:r>
          </a:p>
          <a:p>
            <a:r>
              <a:rPr lang="en-US" sz="2700" dirty="0">
                <a:solidFill>
                  <a:schemeClr val="accent3"/>
                </a:solidFill>
                <a:latin typeface="Sprouts Forager" pitchFamily="2" charset="0"/>
                <a:ea typeface="Verdana" panose="020B0604030504040204" pitchFamily="34" charset="0"/>
                <a:cs typeface="Verdana" panose="020B0604030504040204" pitchFamily="34" charset="0"/>
              </a:rPr>
              <a:t>headline here</a:t>
            </a:r>
          </a:p>
        </p:txBody>
      </p:sp>
    </p:spTree>
    <p:extLst>
      <p:ext uri="{BB962C8B-B14F-4D97-AF65-F5344CB8AC3E}">
        <p14:creationId xmlns:p14="http://schemas.microsoft.com/office/powerpoint/2010/main" val="9751763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73433646-ABF9-777E-3CBC-70F1368AA69C}"/>
              </a:ext>
            </a:extLst>
          </p:cNvPr>
          <p:cNvPicPr>
            <a:picLocks noChangeAspect="1"/>
          </p:cNvPicPr>
          <p:nvPr/>
        </p:nvPicPr>
        <p:blipFill>
          <a:blip r:embed="rId3"/>
          <a:srcRect l="37759" t="45041" r="56318" b="15290"/>
          <a:stretch/>
        </p:blipFill>
        <p:spPr>
          <a:xfrm>
            <a:off x="0" y="0"/>
            <a:ext cx="9144000" cy="5143502"/>
          </a:xfrm>
          <a:prstGeom prst="rect">
            <a:avLst/>
          </a:prstGeom>
        </p:spPr>
      </p:pic>
      <p:sp>
        <p:nvSpPr>
          <p:cNvPr id="4" name="TextBox 3">
            <a:extLst>
              <a:ext uri="{FF2B5EF4-FFF2-40B4-BE49-F238E27FC236}">
                <a16:creationId xmlns:a16="http://schemas.microsoft.com/office/drawing/2014/main" id="{B93B352D-7C57-1F18-DE2B-CBA3042C9E12}"/>
              </a:ext>
            </a:extLst>
          </p:cNvPr>
          <p:cNvSpPr txBox="1"/>
          <p:nvPr/>
        </p:nvSpPr>
        <p:spPr>
          <a:xfrm>
            <a:off x="1" y="1868696"/>
            <a:ext cx="9144000" cy="1406107"/>
          </a:xfrm>
          <a:prstGeom prst="rect">
            <a:avLst/>
          </a:prstGeom>
        </p:spPr>
        <p:txBody>
          <a:bodyPr vert="horz" lIns="0" tIns="0" rIns="0" bIns="0" rtlCol="0" anchor="ctr">
            <a:noAutofit/>
          </a:bodyPr>
          <a:lstStyle>
            <a:defPPr>
              <a:defRPr lang="en-US"/>
            </a:defPPr>
            <a:lvl1pPr>
              <a:lnSpc>
                <a:spcPct val="100000"/>
              </a:lnSpc>
              <a:spcBef>
                <a:spcPct val="0"/>
              </a:spcBef>
              <a:buNone/>
              <a:defRPr sz="3600">
                <a:solidFill>
                  <a:schemeClr val="bg1"/>
                </a:solidFill>
                <a:ea typeface="+mj-lt"/>
                <a:cs typeface="+mj-lt"/>
              </a:defRPr>
            </a:lvl1pPr>
          </a:lstStyle>
          <a:p>
            <a:pPr algn="ctr"/>
            <a:r>
              <a:rPr lang="en-US" sz="2400" dirty="0">
                <a:latin typeface="Lexend Light" pitchFamily="2" charset="77"/>
                <a:ea typeface="Verdana" panose="020B0604030504040204" pitchFamily="34" charset="0"/>
                <a:cs typeface="Verdana" panose="020B0604030504040204" pitchFamily="34" charset="0"/>
              </a:rPr>
              <a:t>Enter your headline here</a:t>
            </a:r>
          </a:p>
        </p:txBody>
      </p:sp>
    </p:spTree>
    <p:extLst>
      <p:ext uri="{BB962C8B-B14F-4D97-AF65-F5344CB8AC3E}">
        <p14:creationId xmlns:p14="http://schemas.microsoft.com/office/powerpoint/2010/main" val="1578266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C604B3-9349-3699-8E18-0A47A3D058A2}"/>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0654872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73D9B-287F-4271-2849-F2AB72A2F88B}"/>
            </a:ext>
          </a:extLst>
        </p:cNvPr>
        <p:cNvGrpSpPr/>
        <p:nvPr/>
      </p:nvGrpSpPr>
      <p:grpSpPr>
        <a:xfrm>
          <a:off x="0" y="0"/>
          <a:ext cx="0" cy="0"/>
          <a:chOff x="0" y="0"/>
          <a:chExt cx="0" cy="0"/>
        </a:xfrm>
      </p:grpSpPr>
      <p:pic>
        <p:nvPicPr>
          <p:cNvPr id="33" name="Picture 32">
            <a:extLst>
              <a:ext uri="{FF2B5EF4-FFF2-40B4-BE49-F238E27FC236}">
                <a16:creationId xmlns:a16="http://schemas.microsoft.com/office/drawing/2014/main" id="{C1F8C86E-3D87-F21A-07EB-9217A7254C56}"/>
              </a:ext>
            </a:extLst>
          </p:cNvPr>
          <p:cNvPicPr>
            <a:picLocks noChangeAspect="1"/>
          </p:cNvPicPr>
          <p:nvPr/>
        </p:nvPicPr>
        <p:blipFill>
          <a:blip r:embed="rId3"/>
          <a:srcRect l="37759" t="45041" r="56318" b="15290"/>
          <a:stretch/>
        </p:blipFill>
        <p:spPr>
          <a:xfrm>
            <a:off x="0" y="0"/>
            <a:ext cx="9144000" cy="5143502"/>
          </a:xfrm>
          <a:prstGeom prst="rect">
            <a:avLst/>
          </a:prstGeom>
        </p:spPr>
      </p:pic>
      <p:sp>
        <p:nvSpPr>
          <p:cNvPr id="4" name="TextBox 3">
            <a:extLst>
              <a:ext uri="{FF2B5EF4-FFF2-40B4-BE49-F238E27FC236}">
                <a16:creationId xmlns:a16="http://schemas.microsoft.com/office/drawing/2014/main" id="{BCEEEBEB-F095-BC01-941F-6A2363507ED8}"/>
              </a:ext>
            </a:extLst>
          </p:cNvPr>
          <p:cNvSpPr txBox="1"/>
          <p:nvPr/>
        </p:nvSpPr>
        <p:spPr>
          <a:xfrm>
            <a:off x="1" y="1868696"/>
            <a:ext cx="9144000" cy="1406107"/>
          </a:xfrm>
          <a:prstGeom prst="rect">
            <a:avLst/>
          </a:prstGeom>
        </p:spPr>
        <p:txBody>
          <a:bodyPr vert="horz" lIns="0" tIns="0" rIns="0" bIns="0" rtlCol="0" anchor="ctr">
            <a:noAutofit/>
          </a:bodyPr>
          <a:lstStyle>
            <a:defPPr>
              <a:defRPr lang="en-US"/>
            </a:defPPr>
            <a:lvl1pPr>
              <a:lnSpc>
                <a:spcPct val="100000"/>
              </a:lnSpc>
              <a:spcBef>
                <a:spcPct val="0"/>
              </a:spcBef>
              <a:buNone/>
              <a:defRPr sz="3600">
                <a:solidFill>
                  <a:schemeClr val="bg1"/>
                </a:solidFill>
                <a:ea typeface="+mj-lt"/>
                <a:cs typeface="+mj-lt"/>
              </a:defRPr>
            </a:lvl1pPr>
          </a:lstStyle>
          <a:p>
            <a:pPr algn="ctr"/>
            <a:r>
              <a:rPr lang="en-US" sz="2700" dirty="0">
                <a:latin typeface="Sprouts Forager" pitchFamily="2" charset="0"/>
                <a:ea typeface="Verdana" panose="020B0604030504040204" pitchFamily="34" charset="0"/>
                <a:cs typeface="Verdana" panose="020B0604030504040204" pitchFamily="34" charset="0"/>
              </a:rPr>
              <a:t>Enter your headline here</a:t>
            </a:r>
          </a:p>
        </p:txBody>
      </p:sp>
    </p:spTree>
    <p:extLst>
      <p:ext uri="{BB962C8B-B14F-4D97-AF65-F5344CB8AC3E}">
        <p14:creationId xmlns:p14="http://schemas.microsoft.com/office/powerpoint/2010/main" val="628766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5A0F87-EE72-A7A5-BC75-C380C91C75D2}"/>
              </a:ext>
            </a:extLst>
          </p:cNvPr>
          <p:cNvPicPr>
            <a:picLocks noChangeAspect="1"/>
          </p:cNvPicPr>
          <p:nvPr/>
        </p:nvPicPr>
        <p:blipFill>
          <a:blip r:embed="rId3"/>
          <a:srcRect t="7812" b="7812"/>
          <a:stretch/>
        </p:blipFill>
        <p:spPr>
          <a:xfrm>
            <a:off x="0" y="0"/>
            <a:ext cx="9144000" cy="5143500"/>
          </a:xfrm>
          <a:prstGeom prst="rect">
            <a:avLst/>
          </a:prstGeom>
        </p:spPr>
      </p:pic>
      <p:sp>
        <p:nvSpPr>
          <p:cNvPr id="16" name="Rectangle 15">
            <a:extLst>
              <a:ext uri="{FF2B5EF4-FFF2-40B4-BE49-F238E27FC236}">
                <a16:creationId xmlns:a16="http://schemas.microsoft.com/office/drawing/2014/main" id="{B67EB77F-15F3-4ED3-B127-741E91DDBA1E}"/>
              </a:ext>
            </a:extLst>
          </p:cNvPr>
          <p:cNvSpPr/>
          <p:nvPr/>
        </p:nvSpPr>
        <p:spPr>
          <a:xfrm>
            <a:off x="-1" y="0"/>
            <a:ext cx="9144000" cy="5143500"/>
          </a:xfrm>
          <a:prstGeom prst="rect">
            <a:avLst/>
          </a:prstGeom>
          <a:gradFill flip="none" rotWithShape="1">
            <a:gsLst>
              <a:gs pos="0">
                <a:schemeClr val="bg1"/>
              </a:gs>
              <a:gs pos="63000">
                <a:srgbClr val="FFFFFF">
                  <a:alpha val="75000"/>
                </a:srgbClr>
              </a:gs>
              <a:gs pos="36000">
                <a:srgbClr val="FFFFFF">
                  <a:alpha val="75000"/>
                </a:srgbClr>
              </a:gs>
              <a:gs pos="100000">
                <a:srgbClr val="5EBFC4">
                  <a:lumMod val="0"/>
                  <a:lumOff val="100000"/>
                  <a:alpha val="7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 name="TextBox 3">
            <a:extLst>
              <a:ext uri="{FF2B5EF4-FFF2-40B4-BE49-F238E27FC236}">
                <a16:creationId xmlns:a16="http://schemas.microsoft.com/office/drawing/2014/main" id="{AFE8E2C1-69DB-B8DB-476B-9F86FBE475C4}"/>
              </a:ext>
            </a:extLst>
          </p:cNvPr>
          <p:cNvSpPr txBox="1"/>
          <p:nvPr/>
        </p:nvSpPr>
        <p:spPr>
          <a:xfrm>
            <a:off x="1" y="1868696"/>
            <a:ext cx="9144000" cy="1406107"/>
          </a:xfrm>
          <a:prstGeom prst="rect">
            <a:avLst/>
          </a:prstGeom>
        </p:spPr>
        <p:txBody>
          <a:bodyPr vert="horz" lIns="0" tIns="0" rIns="0" bIns="0" rtlCol="0" anchor="ctr">
            <a:noAutofit/>
          </a:bodyPr>
          <a:lstStyle>
            <a:defPPr>
              <a:defRPr lang="en-US"/>
            </a:defPPr>
            <a:lvl1pPr>
              <a:lnSpc>
                <a:spcPct val="100000"/>
              </a:lnSpc>
              <a:spcBef>
                <a:spcPct val="0"/>
              </a:spcBef>
              <a:buNone/>
              <a:defRPr sz="3600">
                <a:solidFill>
                  <a:schemeClr val="bg1"/>
                </a:solidFill>
                <a:ea typeface="+mj-lt"/>
                <a:cs typeface="+mj-lt"/>
              </a:defRPr>
            </a:lvl1pPr>
          </a:lstStyle>
          <a:p>
            <a:pPr algn="ctr"/>
            <a:r>
              <a:rPr lang="en-US" sz="2400" dirty="0">
                <a:solidFill>
                  <a:schemeClr val="accent3"/>
                </a:solidFill>
                <a:latin typeface="Lexend Light" pitchFamily="2" charset="77"/>
                <a:ea typeface="Verdana" panose="020B0604030504040204" pitchFamily="34" charset="0"/>
                <a:cs typeface="Verdana" panose="020B0604030504040204" pitchFamily="34" charset="0"/>
              </a:rPr>
              <a:t>Enter your headline here</a:t>
            </a:r>
          </a:p>
        </p:txBody>
      </p:sp>
    </p:spTree>
    <p:extLst>
      <p:ext uri="{BB962C8B-B14F-4D97-AF65-F5344CB8AC3E}">
        <p14:creationId xmlns:p14="http://schemas.microsoft.com/office/powerpoint/2010/main" val="27070330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AC06E-0807-1ECE-1E84-CA54BFF0C14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010BEFE-4F89-A964-FECC-6546A0BD442B}"/>
              </a:ext>
            </a:extLst>
          </p:cNvPr>
          <p:cNvPicPr>
            <a:picLocks noChangeAspect="1"/>
          </p:cNvPicPr>
          <p:nvPr/>
        </p:nvPicPr>
        <p:blipFill>
          <a:blip r:embed="rId3"/>
          <a:srcRect t="7812" b="7812"/>
          <a:stretch/>
        </p:blipFill>
        <p:spPr>
          <a:xfrm>
            <a:off x="0" y="0"/>
            <a:ext cx="9144000" cy="5143500"/>
          </a:xfrm>
          <a:prstGeom prst="rect">
            <a:avLst/>
          </a:prstGeom>
        </p:spPr>
      </p:pic>
      <p:sp>
        <p:nvSpPr>
          <p:cNvPr id="16" name="Rectangle 15">
            <a:extLst>
              <a:ext uri="{FF2B5EF4-FFF2-40B4-BE49-F238E27FC236}">
                <a16:creationId xmlns:a16="http://schemas.microsoft.com/office/drawing/2014/main" id="{2D2E2D3A-D162-7978-3AD3-BC0F8244D25B}"/>
              </a:ext>
            </a:extLst>
          </p:cNvPr>
          <p:cNvSpPr/>
          <p:nvPr/>
        </p:nvSpPr>
        <p:spPr>
          <a:xfrm>
            <a:off x="-1" y="0"/>
            <a:ext cx="9144000" cy="5143500"/>
          </a:xfrm>
          <a:prstGeom prst="rect">
            <a:avLst/>
          </a:prstGeom>
          <a:gradFill flip="none" rotWithShape="1">
            <a:gsLst>
              <a:gs pos="0">
                <a:schemeClr val="bg1"/>
              </a:gs>
              <a:gs pos="63000">
                <a:srgbClr val="FFFFFF">
                  <a:alpha val="75000"/>
                </a:srgbClr>
              </a:gs>
              <a:gs pos="36000">
                <a:srgbClr val="FFFFFF">
                  <a:alpha val="75000"/>
                </a:srgbClr>
              </a:gs>
              <a:gs pos="100000">
                <a:srgbClr val="5EBFC4">
                  <a:lumMod val="0"/>
                  <a:lumOff val="100000"/>
                  <a:alpha val="7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 name="TextBox 3">
            <a:extLst>
              <a:ext uri="{FF2B5EF4-FFF2-40B4-BE49-F238E27FC236}">
                <a16:creationId xmlns:a16="http://schemas.microsoft.com/office/drawing/2014/main" id="{BE37C1EF-52EC-F2C0-5451-6D448D9ADAAD}"/>
              </a:ext>
            </a:extLst>
          </p:cNvPr>
          <p:cNvSpPr txBox="1"/>
          <p:nvPr/>
        </p:nvSpPr>
        <p:spPr>
          <a:xfrm>
            <a:off x="1" y="1868696"/>
            <a:ext cx="9144000" cy="1406107"/>
          </a:xfrm>
          <a:prstGeom prst="rect">
            <a:avLst/>
          </a:prstGeom>
        </p:spPr>
        <p:txBody>
          <a:bodyPr vert="horz" lIns="0" tIns="0" rIns="0" bIns="0" rtlCol="0" anchor="ctr">
            <a:noAutofit/>
          </a:bodyPr>
          <a:lstStyle>
            <a:defPPr>
              <a:defRPr lang="en-US"/>
            </a:defPPr>
            <a:lvl1pPr>
              <a:lnSpc>
                <a:spcPct val="100000"/>
              </a:lnSpc>
              <a:spcBef>
                <a:spcPct val="0"/>
              </a:spcBef>
              <a:buNone/>
              <a:defRPr sz="3600">
                <a:solidFill>
                  <a:schemeClr val="bg1"/>
                </a:solidFill>
                <a:ea typeface="+mj-lt"/>
                <a:cs typeface="+mj-lt"/>
              </a:defRPr>
            </a:lvl1pPr>
          </a:lstStyle>
          <a:p>
            <a:pPr algn="ctr"/>
            <a:r>
              <a:rPr lang="en-US" sz="2700" dirty="0">
                <a:solidFill>
                  <a:schemeClr val="accent3"/>
                </a:solidFill>
                <a:latin typeface="Sprouts Forager" pitchFamily="2" charset="0"/>
                <a:ea typeface="Verdana" panose="020B0604030504040204" pitchFamily="34" charset="0"/>
                <a:cs typeface="Verdana" panose="020B0604030504040204" pitchFamily="34" charset="0"/>
              </a:rPr>
              <a:t>Enter your headline here</a:t>
            </a:r>
          </a:p>
        </p:txBody>
      </p:sp>
    </p:spTree>
    <p:extLst>
      <p:ext uri="{BB962C8B-B14F-4D97-AF65-F5344CB8AC3E}">
        <p14:creationId xmlns:p14="http://schemas.microsoft.com/office/powerpoint/2010/main" val="17927313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ACCD8-5B17-4DBC-E1E6-64E0E944C1B1}"/>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73F86D77-695B-E2BA-A903-4CBE7EDDF530}"/>
              </a:ext>
            </a:extLst>
          </p:cNvPr>
          <p:cNvPicPr>
            <a:picLocks noChangeAspect="1"/>
          </p:cNvPicPr>
          <p:nvPr/>
        </p:nvPicPr>
        <p:blipFill>
          <a:blip r:embed="rId3"/>
          <a:srcRect l="11529" t="32121" r="8273" b="210"/>
          <a:stretch/>
        </p:blipFill>
        <p:spPr>
          <a:xfrm>
            <a:off x="0" y="0"/>
            <a:ext cx="9144000" cy="5143502"/>
          </a:xfrm>
          <a:prstGeom prst="rect">
            <a:avLst/>
          </a:prstGeom>
        </p:spPr>
      </p:pic>
      <p:sp>
        <p:nvSpPr>
          <p:cNvPr id="7" name="Rectangle 6">
            <a:extLst>
              <a:ext uri="{FF2B5EF4-FFF2-40B4-BE49-F238E27FC236}">
                <a16:creationId xmlns:a16="http://schemas.microsoft.com/office/drawing/2014/main" id="{A2AE7FAF-BAD0-93B1-DABB-951D687B52A6}"/>
              </a:ext>
            </a:extLst>
          </p:cNvPr>
          <p:cNvSpPr/>
          <p:nvPr/>
        </p:nvSpPr>
        <p:spPr>
          <a:xfrm>
            <a:off x="2286" y="-292395"/>
            <a:ext cx="9141714" cy="5435895"/>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extBox 1">
            <a:extLst>
              <a:ext uri="{FF2B5EF4-FFF2-40B4-BE49-F238E27FC236}">
                <a16:creationId xmlns:a16="http://schemas.microsoft.com/office/drawing/2014/main" id="{DE06FEF7-4E55-3EB0-C3C7-60A498DEF1A0}"/>
              </a:ext>
            </a:extLst>
          </p:cNvPr>
          <p:cNvSpPr txBox="1"/>
          <p:nvPr/>
        </p:nvSpPr>
        <p:spPr>
          <a:xfrm>
            <a:off x="422017" y="3220673"/>
            <a:ext cx="8293358" cy="1239173"/>
          </a:xfrm>
          <a:prstGeom prst="rect">
            <a:avLst/>
          </a:prstGeom>
        </p:spPr>
        <p:txBody>
          <a:bodyPr vert="horz" lIns="0" tIns="0" rIns="0" bIns="0" rtlCol="0" anchor="t">
            <a:noAutofit/>
          </a:bodyPr>
          <a:lstStyle>
            <a:defPPr>
              <a:defRPr lang="en-US"/>
            </a:defPPr>
            <a:lvl1pPr>
              <a:lnSpc>
                <a:spcPct val="100000"/>
              </a:lnSpc>
              <a:spcBef>
                <a:spcPct val="0"/>
              </a:spcBef>
              <a:buNone/>
              <a:defRPr sz="3600">
                <a:solidFill>
                  <a:schemeClr val="bg1"/>
                </a:solidFill>
                <a:ea typeface="+mj-lt"/>
                <a:cs typeface="+mj-lt"/>
              </a:defRPr>
            </a:lvl1pPr>
          </a:lstStyle>
          <a:p>
            <a:pPr algn="ctr"/>
            <a:r>
              <a:rPr lang="en-US" sz="2400" dirty="0">
                <a:solidFill>
                  <a:schemeClr val="accent3"/>
                </a:solidFill>
                <a:latin typeface="Lexend Light" pitchFamily="2" charset="77"/>
                <a:ea typeface="Verdana" panose="020B0604030504040204" pitchFamily="34" charset="0"/>
                <a:cs typeface="Verdana" panose="020B0604030504040204" pitchFamily="34" charset="0"/>
              </a:rPr>
              <a:t>Enter your headline</a:t>
            </a:r>
          </a:p>
          <a:p>
            <a:pPr algn="ctr"/>
            <a:r>
              <a:rPr lang="en-US" sz="2400" dirty="0">
                <a:solidFill>
                  <a:schemeClr val="accent3"/>
                </a:solidFill>
                <a:latin typeface="Lexend Light" pitchFamily="2" charset="77"/>
                <a:ea typeface="Verdana" panose="020B0604030504040204" pitchFamily="34" charset="0"/>
                <a:cs typeface="Verdana" panose="020B0604030504040204" pitchFamily="34" charset="0"/>
              </a:rPr>
              <a:t>(can continue to second line, if needed)</a:t>
            </a:r>
          </a:p>
        </p:txBody>
      </p:sp>
      <p:sp>
        <p:nvSpPr>
          <p:cNvPr id="4" name="TextBox 3">
            <a:extLst>
              <a:ext uri="{FF2B5EF4-FFF2-40B4-BE49-F238E27FC236}">
                <a16:creationId xmlns:a16="http://schemas.microsoft.com/office/drawing/2014/main" id="{4E353910-EC3D-D3A9-9F36-5F8CFF93FAA1}"/>
              </a:ext>
            </a:extLst>
          </p:cNvPr>
          <p:cNvSpPr txBox="1"/>
          <p:nvPr/>
        </p:nvSpPr>
        <p:spPr>
          <a:xfrm>
            <a:off x="418624" y="4372551"/>
            <a:ext cx="8296751" cy="381534"/>
          </a:xfrm>
          <a:prstGeom prst="rect">
            <a:avLst/>
          </a:prstGeom>
        </p:spPr>
        <p:txBody>
          <a:bodyPr vert="horz" lIns="0" tIns="0" rIns="0" bIns="0" rtlCol="0" anchor="t">
            <a:noAutofit/>
          </a:bodyPr>
          <a:lstStyle>
            <a:defPPr>
              <a:defRPr lang="en-US"/>
            </a:defPPr>
            <a:lvl1pPr>
              <a:lnSpc>
                <a:spcPct val="100000"/>
              </a:lnSpc>
              <a:spcBef>
                <a:spcPct val="0"/>
              </a:spcBef>
              <a:buNone/>
              <a:defRPr sz="3600">
                <a:solidFill>
                  <a:schemeClr val="bg1"/>
                </a:solidFill>
                <a:ea typeface="+mj-lt"/>
                <a:cs typeface="+mj-lt"/>
              </a:defRPr>
            </a:lvl1pPr>
          </a:lstStyle>
          <a:p>
            <a:pPr algn="ctr">
              <a:lnSpc>
                <a:spcPct val="90000"/>
              </a:lnSpc>
              <a:defRPr/>
            </a:pPr>
            <a:r>
              <a:rPr lang="en-US" sz="1800" dirty="0">
                <a:solidFill>
                  <a:schemeClr val="accent3"/>
                </a:solidFill>
                <a:latin typeface="Lexend Light" pitchFamily="2" charset="77"/>
                <a:ea typeface="Verdana" panose="020B0604030504040204" pitchFamily="34" charset="0"/>
                <a:cs typeface="Verdana" panose="020B0604030504040204" pitchFamily="34" charset="0"/>
              </a:rPr>
              <a:t>Supporting info here</a:t>
            </a:r>
          </a:p>
        </p:txBody>
      </p:sp>
    </p:spTree>
    <p:extLst>
      <p:ext uri="{BB962C8B-B14F-4D97-AF65-F5344CB8AC3E}">
        <p14:creationId xmlns:p14="http://schemas.microsoft.com/office/powerpoint/2010/main" val="18666848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13E93DC-3EEF-241F-F7A5-A06322A5B8A3}"/>
              </a:ext>
            </a:extLst>
          </p:cNvPr>
          <p:cNvPicPr>
            <a:picLocks noChangeAspect="1"/>
          </p:cNvPicPr>
          <p:nvPr/>
        </p:nvPicPr>
        <p:blipFill>
          <a:blip r:embed="rId3"/>
          <a:srcRect l="11529" t="32121" r="8273" b="210"/>
          <a:stretch/>
        </p:blipFill>
        <p:spPr>
          <a:xfrm>
            <a:off x="0" y="0"/>
            <a:ext cx="9144000" cy="5143502"/>
          </a:xfrm>
          <a:prstGeom prst="rect">
            <a:avLst/>
          </a:prstGeom>
        </p:spPr>
      </p:pic>
      <p:sp>
        <p:nvSpPr>
          <p:cNvPr id="7" name="Rectangle 6">
            <a:extLst>
              <a:ext uri="{FF2B5EF4-FFF2-40B4-BE49-F238E27FC236}">
                <a16:creationId xmlns:a16="http://schemas.microsoft.com/office/drawing/2014/main" id="{357B1DD4-7E37-9BEC-6E41-B48979EFFE96}"/>
              </a:ext>
            </a:extLst>
          </p:cNvPr>
          <p:cNvSpPr/>
          <p:nvPr/>
        </p:nvSpPr>
        <p:spPr>
          <a:xfrm>
            <a:off x="1143" y="2571750"/>
            <a:ext cx="9141714" cy="2571750"/>
          </a:xfrm>
          <a:prstGeom prst="rect">
            <a:avLst/>
          </a:prstGeom>
          <a:gradFill>
            <a:gsLst>
              <a:gs pos="0">
                <a:srgbClr val="007932">
                  <a:alpha val="84885"/>
                </a:srgbClr>
              </a:gs>
              <a:gs pos="100000">
                <a:srgbClr val="007932">
                  <a:alpha val="69778"/>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 name="TextBox 2">
            <a:extLst>
              <a:ext uri="{FF2B5EF4-FFF2-40B4-BE49-F238E27FC236}">
                <a16:creationId xmlns:a16="http://schemas.microsoft.com/office/drawing/2014/main" id="{980F4EDF-1EC9-9658-DA9B-AFCA12683DA4}"/>
              </a:ext>
            </a:extLst>
          </p:cNvPr>
          <p:cNvSpPr txBox="1"/>
          <p:nvPr/>
        </p:nvSpPr>
        <p:spPr>
          <a:xfrm>
            <a:off x="422017" y="3068273"/>
            <a:ext cx="8293358" cy="1239173"/>
          </a:xfrm>
          <a:prstGeom prst="rect">
            <a:avLst/>
          </a:prstGeom>
        </p:spPr>
        <p:txBody>
          <a:bodyPr vert="horz" lIns="0" tIns="0" rIns="0" bIns="0" rtlCol="0" anchor="t">
            <a:noAutofit/>
          </a:bodyPr>
          <a:lstStyle>
            <a:defPPr>
              <a:defRPr lang="en-US"/>
            </a:defPPr>
            <a:lvl1pPr>
              <a:lnSpc>
                <a:spcPct val="100000"/>
              </a:lnSpc>
              <a:spcBef>
                <a:spcPct val="0"/>
              </a:spcBef>
              <a:buNone/>
              <a:defRPr sz="3600">
                <a:solidFill>
                  <a:schemeClr val="bg1"/>
                </a:solidFill>
                <a:ea typeface="+mj-lt"/>
                <a:cs typeface="+mj-lt"/>
              </a:defRPr>
            </a:lvl1pPr>
          </a:lstStyle>
          <a:p>
            <a:pPr algn="ctr"/>
            <a:r>
              <a:rPr lang="en-US" sz="2400" dirty="0">
                <a:latin typeface="Lexend Light" pitchFamily="2" charset="77"/>
                <a:ea typeface="Verdana" panose="020B0604030504040204" pitchFamily="34" charset="0"/>
                <a:cs typeface="Verdana" panose="020B0604030504040204" pitchFamily="34" charset="0"/>
              </a:rPr>
              <a:t>Enter your headline</a:t>
            </a:r>
          </a:p>
          <a:p>
            <a:pPr algn="ctr"/>
            <a:r>
              <a:rPr lang="en-US" sz="2400" dirty="0">
                <a:latin typeface="Lexend Light" pitchFamily="2" charset="77"/>
                <a:ea typeface="Verdana" panose="020B0604030504040204" pitchFamily="34" charset="0"/>
                <a:cs typeface="Verdana" panose="020B0604030504040204" pitchFamily="34" charset="0"/>
              </a:rPr>
              <a:t>(can continue to second line, if needed)</a:t>
            </a:r>
          </a:p>
        </p:txBody>
      </p:sp>
      <p:sp>
        <p:nvSpPr>
          <p:cNvPr id="24" name="TextBox 23">
            <a:extLst>
              <a:ext uri="{FF2B5EF4-FFF2-40B4-BE49-F238E27FC236}">
                <a16:creationId xmlns:a16="http://schemas.microsoft.com/office/drawing/2014/main" id="{17EA2051-25EE-78C7-E5D9-DE2A35EE124B}"/>
              </a:ext>
            </a:extLst>
          </p:cNvPr>
          <p:cNvSpPr txBox="1"/>
          <p:nvPr/>
        </p:nvSpPr>
        <p:spPr>
          <a:xfrm>
            <a:off x="418624" y="4220151"/>
            <a:ext cx="8296751" cy="381534"/>
          </a:xfrm>
          <a:prstGeom prst="rect">
            <a:avLst/>
          </a:prstGeom>
        </p:spPr>
        <p:txBody>
          <a:bodyPr vert="horz" lIns="0" tIns="0" rIns="0" bIns="0" rtlCol="0" anchor="t">
            <a:noAutofit/>
          </a:bodyPr>
          <a:lstStyle>
            <a:defPPr>
              <a:defRPr lang="en-US"/>
            </a:defPPr>
            <a:lvl1pPr>
              <a:lnSpc>
                <a:spcPct val="100000"/>
              </a:lnSpc>
              <a:spcBef>
                <a:spcPct val="0"/>
              </a:spcBef>
              <a:buNone/>
              <a:defRPr sz="3600">
                <a:solidFill>
                  <a:schemeClr val="bg1"/>
                </a:solidFill>
                <a:ea typeface="+mj-lt"/>
                <a:cs typeface="+mj-lt"/>
              </a:defRPr>
            </a:lvl1pPr>
          </a:lstStyle>
          <a:p>
            <a:pPr algn="ctr">
              <a:lnSpc>
                <a:spcPct val="90000"/>
              </a:lnSpc>
              <a:defRPr/>
            </a:pPr>
            <a:r>
              <a:rPr lang="en-US" sz="1800" dirty="0">
                <a:latin typeface="Lexend Light" pitchFamily="2" charset="77"/>
                <a:ea typeface="Verdana" panose="020B0604030504040204" pitchFamily="34" charset="0"/>
                <a:cs typeface="Verdana" panose="020B0604030504040204" pitchFamily="34" charset="0"/>
              </a:rPr>
              <a:t>Supporting info here</a:t>
            </a:r>
          </a:p>
        </p:txBody>
      </p:sp>
    </p:spTree>
    <p:extLst>
      <p:ext uri="{BB962C8B-B14F-4D97-AF65-F5344CB8AC3E}">
        <p14:creationId xmlns:p14="http://schemas.microsoft.com/office/powerpoint/2010/main" val="37517002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EA46192-1690-736D-A595-69F5D1F5E2AB}"/>
              </a:ext>
            </a:extLst>
          </p:cNvPr>
          <p:cNvSpPr/>
          <p:nvPr/>
        </p:nvSpPr>
        <p:spPr>
          <a:xfrm>
            <a:off x="0" y="0"/>
            <a:ext cx="9144000" cy="5143500"/>
          </a:xfrm>
          <a:prstGeom prst="rect">
            <a:avLst/>
          </a:prstGeom>
          <a:blipFill>
            <a:blip r:embed="rId3"/>
            <a:stretch>
              <a:fillRect/>
            </a:stretch>
          </a:blipFill>
          <a:ln w="12700" cap="flat" cmpd="sng" algn="ctr">
            <a:noFill/>
            <a:prstDash val="solid"/>
            <a:miter lim="800000"/>
          </a:ln>
          <a:effectLst/>
        </p:spPr>
        <p:style>
          <a:lnRef idx="0">
            <a:scrgbClr r="0" g="0" b="0"/>
          </a:lnRef>
          <a:fillRef idx="0">
            <a:scrgbClr r="0" g="0" b="0"/>
          </a:fillRef>
          <a:effectRef idx="0">
            <a:scrgbClr r="0" g="0" b="0"/>
          </a:effectRef>
          <a:fontRef idx="major"/>
        </p:style>
        <p:txBody>
          <a:bodyPr rtlCol="0" anchor="ctr"/>
          <a:lstStyle/>
          <a:p>
            <a:pPr algn="ctr" defTabSz="822960">
              <a:lnSpc>
                <a:spcPct val="90000"/>
              </a:lnSpc>
              <a:buClrTx/>
              <a:defRPr/>
            </a:pPr>
            <a:endParaRPr lang="en-US" sz="1050" dirty="0" err="1">
              <a:solidFill>
                <a:prstClr val="white"/>
              </a:solidFill>
              <a:latin typeface="+mn-lt"/>
              <a:ea typeface="+mn-ea"/>
              <a:cs typeface="+mn-cs"/>
            </a:endParaRPr>
          </a:p>
        </p:txBody>
      </p:sp>
      <p:sp>
        <p:nvSpPr>
          <p:cNvPr id="18" name="Rectangle 17">
            <a:extLst>
              <a:ext uri="{FF2B5EF4-FFF2-40B4-BE49-F238E27FC236}">
                <a16:creationId xmlns:a16="http://schemas.microsoft.com/office/drawing/2014/main" id="{70D607F7-ABE1-19ED-A2C2-35C4B6B3011C}"/>
              </a:ext>
            </a:extLst>
          </p:cNvPr>
          <p:cNvSpPr/>
          <p:nvPr/>
        </p:nvSpPr>
        <p:spPr>
          <a:xfrm>
            <a:off x="4227739" y="3052535"/>
            <a:ext cx="4916261" cy="719365"/>
          </a:xfrm>
          <a:prstGeom prst="rect">
            <a:avLst/>
          </a:prstGeom>
          <a:solidFill>
            <a:srgbClr val="000000">
              <a:alpha val="30196"/>
            </a:srgbClr>
          </a:solidFill>
          <a:ln w="12700" cap="flat" cmpd="sng" algn="ctr">
            <a:noFill/>
            <a:prstDash val="solid"/>
            <a:miter lim="800000"/>
          </a:ln>
          <a:effectLst/>
        </p:spPr>
        <p:style>
          <a:lnRef idx="0">
            <a:scrgbClr r="0" g="0" b="0"/>
          </a:lnRef>
          <a:fillRef idx="0">
            <a:scrgbClr r="0" g="0" b="0"/>
          </a:fillRef>
          <a:effectRef idx="0">
            <a:scrgbClr r="0" g="0" b="0"/>
          </a:effectRef>
          <a:fontRef idx="major"/>
        </p:style>
        <p:txBody>
          <a:bodyPr rtlCol="0" anchor="ctr"/>
          <a:lstStyle/>
          <a:p>
            <a:pPr algn="ctr" defTabSz="822960">
              <a:lnSpc>
                <a:spcPct val="90000"/>
              </a:lnSpc>
              <a:buClrTx/>
              <a:defRPr/>
            </a:pPr>
            <a:endParaRPr lang="en-US" sz="1050" dirty="0" err="1">
              <a:solidFill>
                <a:prstClr val="white"/>
              </a:solidFill>
              <a:latin typeface="+mn-lt"/>
              <a:ea typeface="+mn-ea"/>
              <a:cs typeface="+mn-cs"/>
            </a:endParaRPr>
          </a:p>
        </p:txBody>
      </p:sp>
      <p:sp>
        <p:nvSpPr>
          <p:cNvPr id="19" name="Rectangle 18">
            <a:extLst>
              <a:ext uri="{FF2B5EF4-FFF2-40B4-BE49-F238E27FC236}">
                <a16:creationId xmlns:a16="http://schemas.microsoft.com/office/drawing/2014/main" id="{C4A5B0AD-F17C-983F-9CDF-E1D3ADB3C7D8}"/>
              </a:ext>
            </a:extLst>
          </p:cNvPr>
          <p:cNvSpPr/>
          <p:nvPr/>
        </p:nvSpPr>
        <p:spPr>
          <a:xfrm>
            <a:off x="4227739" y="1930853"/>
            <a:ext cx="4916261" cy="719365"/>
          </a:xfrm>
          <a:prstGeom prst="rect">
            <a:avLst/>
          </a:prstGeom>
          <a:solidFill>
            <a:srgbClr val="000000">
              <a:alpha val="30196"/>
            </a:srgbClr>
          </a:solidFill>
          <a:ln w="12700" cap="flat" cmpd="sng" algn="ctr">
            <a:noFill/>
            <a:prstDash val="solid"/>
            <a:miter lim="800000"/>
          </a:ln>
          <a:effectLst/>
        </p:spPr>
        <p:style>
          <a:lnRef idx="0">
            <a:scrgbClr r="0" g="0" b="0"/>
          </a:lnRef>
          <a:fillRef idx="0">
            <a:scrgbClr r="0" g="0" b="0"/>
          </a:fillRef>
          <a:effectRef idx="0">
            <a:scrgbClr r="0" g="0" b="0"/>
          </a:effectRef>
          <a:fontRef idx="major"/>
        </p:style>
        <p:txBody>
          <a:bodyPr rtlCol="0" anchor="ctr"/>
          <a:lstStyle/>
          <a:p>
            <a:pPr algn="ctr" defTabSz="822960">
              <a:lnSpc>
                <a:spcPct val="90000"/>
              </a:lnSpc>
              <a:buClrTx/>
              <a:defRPr/>
            </a:pPr>
            <a:endParaRPr lang="en-US" sz="1050" dirty="0" err="1">
              <a:solidFill>
                <a:prstClr val="white"/>
              </a:solidFill>
              <a:latin typeface="+mn-lt"/>
              <a:ea typeface="+mn-ea"/>
              <a:cs typeface="+mn-cs"/>
            </a:endParaRPr>
          </a:p>
        </p:txBody>
      </p:sp>
      <p:sp>
        <p:nvSpPr>
          <p:cNvPr id="20" name="Oval 19">
            <a:extLst>
              <a:ext uri="{FF2B5EF4-FFF2-40B4-BE49-F238E27FC236}">
                <a16:creationId xmlns:a16="http://schemas.microsoft.com/office/drawing/2014/main" id="{6155CD5E-1416-74ED-67A7-C37B8CD53BB4}"/>
              </a:ext>
            </a:extLst>
          </p:cNvPr>
          <p:cNvSpPr/>
          <p:nvPr/>
        </p:nvSpPr>
        <p:spPr>
          <a:xfrm>
            <a:off x="3870438" y="1930852"/>
            <a:ext cx="714375" cy="714375"/>
          </a:xfrm>
          <a:prstGeom prst="ellipse">
            <a:avLst/>
          </a:prstGeom>
          <a:solidFill>
            <a:srgbClr val="A1CD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1" name="Oval 20">
            <a:extLst>
              <a:ext uri="{FF2B5EF4-FFF2-40B4-BE49-F238E27FC236}">
                <a16:creationId xmlns:a16="http://schemas.microsoft.com/office/drawing/2014/main" id="{CACD04A8-6CFE-F9F9-1FB9-C88C0C6FEA49}"/>
              </a:ext>
            </a:extLst>
          </p:cNvPr>
          <p:cNvSpPr/>
          <p:nvPr/>
        </p:nvSpPr>
        <p:spPr>
          <a:xfrm>
            <a:off x="3870438" y="3052080"/>
            <a:ext cx="714375" cy="714375"/>
          </a:xfrm>
          <a:prstGeom prst="ellipse">
            <a:avLst/>
          </a:prstGeom>
          <a:solidFill>
            <a:srgbClr val="A1CD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6" name="Text Placeholder 2">
            <a:extLst>
              <a:ext uri="{FF2B5EF4-FFF2-40B4-BE49-F238E27FC236}">
                <a16:creationId xmlns:a16="http://schemas.microsoft.com/office/drawing/2014/main" id="{78E8EDC1-8126-4F4F-68B9-16463BD36697}"/>
              </a:ext>
            </a:extLst>
          </p:cNvPr>
          <p:cNvSpPr txBox="1">
            <a:spLocks/>
          </p:cNvSpPr>
          <p:nvPr/>
        </p:nvSpPr>
        <p:spPr>
          <a:xfrm>
            <a:off x="4810578" y="3052536"/>
            <a:ext cx="3876222" cy="719364"/>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dirty="0">
                <a:solidFill>
                  <a:srgbClr val="FEFEFE"/>
                </a:solidFill>
                <a:latin typeface="Lexend Light" pitchFamily="2" charset="77"/>
                <a:ea typeface="Verdana" panose="020B0604030504040204" pitchFamily="34" charset="0"/>
                <a:cs typeface="Verdana" panose="020B0604030504040204" pitchFamily="34" charset="0"/>
              </a:rPr>
              <a:t>Supporting info here</a:t>
            </a:r>
          </a:p>
        </p:txBody>
      </p:sp>
      <p:sp>
        <p:nvSpPr>
          <p:cNvPr id="3" name="TextBox 2">
            <a:extLst>
              <a:ext uri="{FF2B5EF4-FFF2-40B4-BE49-F238E27FC236}">
                <a16:creationId xmlns:a16="http://schemas.microsoft.com/office/drawing/2014/main" id="{61C2480F-0311-58C4-47E6-34C4395949B0}"/>
              </a:ext>
            </a:extLst>
          </p:cNvPr>
          <p:cNvSpPr txBox="1"/>
          <p:nvPr/>
        </p:nvSpPr>
        <p:spPr>
          <a:xfrm>
            <a:off x="3762375" y="658819"/>
            <a:ext cx="5000625" cy="568058"/>
          </a:xfrm>
          <a:prstGeom prst="rect">
            <a:avLst/>
          </a:prstGeom>
        </p:spPr>
        <p:txBody>
          <a:bodyPr/>
          <a:lstStyle>
            <a:defPPr>
              <a:defRPr lang="en-US"/>
            </a:defPPr>
            <a:lvl1pPr defTabSz="1097280">
              <a:lnSpc>
                <a:spcPct val="90000"/>
              </a:lnSpc>
              <a:spcBef>
                <a:spcPct val="0"/>
              </a:spcBef>
              <a:buNone/>
              <a:defRPr sz="4000">
                <a:solidFill>
                  <a:srgbClr val="FEFEFE"/>
                </a:solidFill>
                <a:latin typeface="+mj-lt"/>
                <a:ea typeface="+mj-ea"/>
                <a:cs typeface="+mj-cs"/>
              </a:defRPr>
            </a:lvl1pPr>
          </a:lstStyle>
          <a:p>
            <a:r>
              <a:rPr lang="en-US" sz="2400" dirty="0">
                <a:latin typeface="Lexend Light" pitchFamily="2" charset="77"/>
                <a:ea typeface="Verdana" panose="020B0604030504040204" pitchFamily="34" charset="0"/>
                <a:cs typeface="Verdana" panose="020B0604030504040204" pitchFamily="34" charset="0"/>
              </a:rPr>
              <a:t>Enter your headline here</a:t>
            </a:r>
          </a:p>
        </p:txBody>
      </p:sp>
      <p:sp>
        <p:nvSpPr>
          <p:cNvPr id="29" name="TextBox 28">
            <a:extLst>
              <a:ext uri="{FF2B5EF4-FFF2-40B4-BE49-F238E27FC236}">
                <a16:creationId xmlns:a16="http://schemas.microsoft.com/office/drawing/2014/main" id="{101720F4-268F-AF63-FBFC-A4AC286411E0}"/>
              </a:ext>
            </a:extLst>
          </p:cNvPr>
          <p:cNvSpPr txBox="1"/>
          <p:nvPr/>
        </p:nvSpPr>
        <p:spPr>
          <a:xfrm>
            <a:off x="4810579" y="1937489"/>
            <a:ext cx="3876221" cy="714109"/>
          </a:xfrm>
          <a:prstGeom prst="rect">
            <a:avLst/>
          </a:prstGeom>
        </p:spPr>
        <p:txBody>
          <a:bodyPr vert="horz" lIns="0" tIns="0" rIns="0" bIns="0" rtlCol="0" anchor="ctr">
            <a:noAutofit/>
          </a:bodyPr>
          <a:lstStyle>
            <a:defPPr>
              <a:defRPr lang="en-US"/>
            </a:defPPr>
            <a:lvl1pPr indent="0">
              <a:lnSpc>
                <a:spcPct val="90000"/>
              </a:lnSpc>
              <a:spcBef>
                <a:spcPts val="1000"/>
              </a:spcBef>
              <a:buFont typeface="Arial" panose="020B0604020202020204" pitchFamily="34" charset="0"/>
              <a:buNone/>
              <a:defRPr sz="2400">
                <a:solidFill>
                  <a:srgbClr val="FEFEFE"/>
                </a:solidFill>
              </a:defRPr>
            </a:lvl1pPr>
            <a:lvl2pPr indent="0">
              <a:lnSpc>
                <a:spcPct val="90000"/>
              </a:lnSpc>
              <a:spcBef>
                <a:spcPts val="500"/>
              </a:spcBef>
              <a:buFont typeface="Arial" panose="020B0604020202020204" pitchFamily="34" charset="0"/>
              <a:buNone/>
              <a:defRPr sz="2000">
                <a:solidFill>
                  <a:schemeClr val="tx1">
                    <a:tint val="75000"/>
                  </a:schemeClr>
                </a:solidFill>
              </a:defRPr>
            </a:lvl2pPr>
            <a:lvl3pPr indent="0">
              <a:lnSpc>
                <a:spcPct val="90000"/>
              </a:lnSpc>
              <a:spcBef>
                <a:spcPts val="500"/>
              </a:spcBef>
              <a:buFont typeface="Arial" panose="020B0604020202020204" pitchFamily="34" charset="0"/>
              <a:buNone/>
              <a:defRPr>
                <a:solidFill>
                  <a:schemeClr val="tx1">
                    <a:tint val="75000"/>
                  </a:schemeClr>
                </a:solidFill>
              </a:defRPr>
            </a:lvl3pPr>
            <a:lvl4pPr indent="0">
              <a:lnSpc>
                <a:spcPct val="90000"/>
              </a:lnSpc>
              <a:spcBef>
                <a:spcPts val="500"/>
              </a:spcBef>
              <a:buFont typeface="Arial" panose="020B0604020202020204" pitchFamily="34" charset="0"/>
              <a:buNone/>
              <a:defRPr sz="1600">
                <a:solidFill>
                  <a:schemeClr val="tx1">
                    <a:tint val="75000"/>
                  </a:schemeClr>
                </a:solidFill>
              </a:defRPr>
            </a:lvl4pPr>
            <a:lvl5pPr indent="0">
              <a:lnSpc>
                <a:spcPct val="90000"/>
              </a:lnSpc>
              <a:spcBef>
                <a:spcPts val="500"/>
              </a:spcBef>
              <a:buFont typeface="Arial" panose="020B0604020202020204" pitchFamily="34" charset="0"/>
              <a:buNone/>
              <a:defRPr sz="1600">
                <a:solidFill>
                  <a:schemeClr val="tx1">
                    <a:tint val="75000"/>
                  </a:schemeClr>
                </a:solidFill>
              </a:defRPr>
            </a:lvl5pPr>
            <a:lvl6pPr indent="0">
              <a:lnSpc>
                <a:spcPct val="90000"/>
              </a:lnSpc>
              <a:spcBef>
                <a:spcPts val="50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r>
              <a:rPr lang="en-US" sz="1800" dirty="0">
                <a:latin typeface="Lexend Light" pitchFamily="2" charset="77"/>
                <a:ea typeface="Verdana" panose="020B0604030504040204" pitchFamily="34" charset="0"/>
                <a:cs typeface="Verdana" panose="020B0604030504040204" pitchFamily="34" charset="0"/>
              </a:rPr>
              <a:t>Supporting info here</a:t>
            </a:r>
          </a:p>
        </p:txBody>
      </p:sp>
      <p:sp>
        <p:nvSpPr>
          <p:cNvPr id="31" name="Text Placeholder 2">
            <a:extLst>
              <a:ext uri="{FF2B5EF4-FFF2-40B4-BE49-F238E27FC236}">
                <a16:creationId xmlns:a16="http://schemas.microsoft.com/office/drawing/2014/main" id="{8FA26E3B-59A4-E44F-31A1-5786A109A1EE}"/>
              </a:ext>
            </a:extLst>
          </p:cNvPr>
          <p:cNvSpPr txBox="1">
            <a:spLocks/>
          </p:cNvSpPr>
          <p:nvPr/>
        </p:nvSpPr>
        <p:spPr>
          <a:xfrm>
            <a:off x="3714750" y="3186815"/>
            <a:ext cx="1076325" cy="440117"/>
          </a:xfrm>
          <a:prstGeom prst="rect">
            <a:avLst/>
          </a:prstGeom>
        </p:spPr>
        <p:txBody>
          <a:bodyPr anchor="ctr"/>
          <a:lstStyle>
            <a:defPPr>
              <a:defRPr lang="en-US"/>
            </a:defPPr>
            <a:lvl1pPr algn="ctr" defTabSz="1097280">
              <a:lnSpc>
                <a:spcPct val="100000"/>
              </a:lnSpc>
              <a:spcBef>
                <a:spcPct val="0"/>
              </a:spcBef>
              <a:buNone/>
              <a:defRPr sz="3600" b="1">
                <a:solidFill>
                  <a:srgbClr val="44618B"/>
                </a:solidFill>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0" dirty="0">
                <a:solidFill>
                  <a:srgbClr val="1A4420"/>
                </a:solidFill>
                <a:latin typeface="Lexend Light" pitchFamily="2" charset="77"/>
                <a:ea typeface="Verdana" panose="020B0604030504040204" pitchFamily="34" charset="0"/>
                <a:cs typeface="Verdana" panose="020B0604030504040204" pitchFamily="34" charset="0"/>
              </a:rPr>
              <a:t>##%</a:t>
            </a:r>
          </a:p>
        </p:txBody>
      </p:sp>
      <p:sp>
        <p:nvSpPr>
          <p:cNvPr id="32" name="Text Placeholder 2">
            <a:extLst>
              <a:ext uri="{FF2B5EF4-FFF2-40B4-BE49-F238E27FC236}">
                <a16:creationId xmlns:a16="http://schemas.microsoft.com/office/drawing/2014/main" id="{EC6D00C2-4F0F-FD53-752C-B00ACD89615A}"/>
              </a:ext>
            </a:extLst>
          </p:cNvPr>
          <p:cNvSpPr txBox="1">
            <a:spLocks/>
          </p:cNvSpPr>
          <p:nvPr/>
        </p:nvSpPr>
        <p:spPr>
          <a:xfrm>
            <a:off x="3714750" y="2106578"/>
            <a:ext cx="1076325" cy="369356"/>
          </a:xfrm>
          <a:prstGeom prst="rect">
            <a:avLst/>
          </a:prstGeom>
        </p:spPr>
        <p:txBody>
          <a:bodyPr anchor="ctr"/>
          <a:lstStyle>
            <a:defPPr>
              <a:defRPr lang="en-US"/>
            </a:defPPr>
            <a:lvl1pPr algn="ctr" defTabSz="1097280">
              <a:lnSpc>
                <a:spcPct val="100000"/>
              </a:lnSpc>
              <a:spcBef>
                <a:spcPct val="0"/>
              </a:spcBef>
              <a:buNone/>
              <a:defRPr sz="3600" b="1">
                <a:solidFill>
                  <a:srgbClr val="44618B"/>
                </a:solidFill>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0" dirty="0">
                <a:solidFill>
                  <a:srgbClr val="1A4420"/>
                </a:solidFill>
                <a:latin typeface="Lexend Light" pitchFamily="2" charset="77"/>
                <a:ea typeface="Verdana" panose="020B0604030504040204" pitchFamily="34" charset="0"/>
                <a:cs typeface="Verdana" panose="020B0604030504040204" pitchFamily="34" charset="0"/>
              </a:rPr>
              <a:t>##%</a:t>
            </a:r>
          </a:p>
        </p:txBody>
      </p:sp>
      <p:pic>
        <p:nvPicPr>
          <p:cNvPr id="5" name="Picture 4">
            <a:extLst>
              <a:ext uri="{FF2B5EF4-FFF2-40B4-BE49-F238E27FC236}">
                <a16:creationId xmlns:a16="http://schemas.microsoft.com/office/drawing/2014/main" id="{16968742-49C8-6C0A-B762-A33DBB544BB0}"/>
              </a:ext>
            </a:extLst>
          </p:cNvPr>
          <p:cNvPicPr>
            <a:picLocks noChangeAspect="1"/>
          </p:cNvPicPr>
          <p:nvPr/>
        </p:nvPicPr>
        <p:blipFill>
          <a:blip r:embed="rId4"/>
          <a:srcRect l="10898" t="11504" r="53562" b="1957"/>
          <a:stretch/>
        </p:blipFill>
        <p:spPr>
          <a:xfrm>
            <a:off x="1" y="0"/>
            <a:ext cx="3168422" cy="5143500"/>
          </a:xfrm>
          <a:prstGeom prst="rect">
            <a:avLst/>
          </a:prstGeom>
        </p:spPr>
      </p:pic>
    </p:spTree>
    <p:extLst>
      <p:ext uri="{BB962C8B-B14F-4D97-AF65-F5344CB8AC3E}">
        <p14:creationId xmlns:p14="http://schemas.microsoft.com/office/powerpoint/2010/main" val="36298539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98AFC-192E-788A-9C26-BB0D73A52F8C}"/>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BCE0901E-A0D3-21C5-2E26-863F4B3ECF34}"/>
              </a:ext>
            </a:extLst>
          </p:cNvPr>
          <p:cNvSpPr/>
          <p:nvPr/>
        </p:nvSpPr>
        <p:spPr>
          <a:xfrm>
            <a:off x="0" y="0"/>
            <a:ext cx="9144000" cy="5143500"/>
          </a:xfrm>
          <a:prstGeom prst="rect">
            <a:avLst/>
          </a:prstGeom>
          <a:blipFill>
            <a:blip r:embed="rId3"/>
            <a:stretch>
              <a:fillRect/>
            </a:stretch>
          </a:blipFill>
          <a:ln w="12700" cap="flat" cmpd="sng" algn="ctr">
            <a:noFill/>
            <a:prstDash val="solid"/>
            <a:miter lim="800000"/>
          </a:ln>
          <a:effectLst/>
        </p:spPr>
        <p:style>
          <a:lnRef idx="0">
            <a:scrgbClr r="0" g="0" b="0"/>
          </a:lnRef>
          <a:fillRef idx="0">
            <a:scrgbClr r="0" g="0" b="0"/>
          </a:fillRef>
          <a:effectRef idx="0">
            <a:scrgbClr r="0" g="0" b="0"/>
          </a:effectRef>
          <a:fontRef idx="major"/>
        </p:style>
        <p:txBody>
          <a:bodyPr rtlCol="0" anchor="ctr"/>
          <a:lstStyle/>
          <a:p>
            <a:pPr algn="ctr" defTabSz="822960">
              <a:lnSpc>
                <a:spcPct val="90000"/>
              </a:lnSpc>
              <a:buClrTx/>
              <a:defRPr/>
            </a:pPr>
            <a:endParaRPr lang="en-US" sz="1050" dirty="0" err="1">
              <a:solidFill>
                <a:prstClr val="white"/>
              </a:solidFill>
              <a:latin typeface="+mn-lt"/>
              <a:ea typeface="+mn-ea"/>
              <a:cs typeface="+mn-cs"/>
            </a:endParaRPr>
          </a:p>
        </p:txBody>
      </p:sp>
      <p:sp>
        <p:nvSpPr>
          <p:cNvPr id="18" name="Rectangle 17">
            <a:extLst>
              <a:ext uri="{FF2B5EF4-FFF2-40B4-BE49-F238E27FC236}">
                <a16:creationId xmlns:a16="http://schemas.microsoft.com/office/drawing/2014/main" id="{EADEB294-1F0D-9DB9-747B-BD824C4BC523}"/>
              </a:ext>
            </a:extLst>
          </p:cNvPr>
          <p:cNvSpPr/>
          <p:nvPr/>
        </p:nvSpPr>
        <p:spPr>
          <a:xfrm>
            <a:off x="4227739" y="3052535"/>
            <a:ext cx="4916261" cy="719365"/>
          </a:xfrm>
          <a:prstGeom prst="rect">
            <a:avLst/>
          </a:prstGeom>
          <a:solidFill>
            <a:srgbClr val="000000">
              <a:alpha val="30196"/>
            </a:srgbClr>
          </a:solidFill>
          <a:ln w="12700" cap="flat" cmpd="sng" algn="ctr">
            <a:noFill/>
            <a:prstDash val="solid"/>
            <a:miter lim="800000"/>
          </a:ln>
          <a:effectLst/>
        </p:spPr>
        <p:style>
          <a:lnRef idx="0">
            <a:scrgbClr r="0" g="0" b="0"/>
          </a:lnRef>
          <a:fillRef idx="0">
            <a:scrgbClr r="0" g="0" b="0"/>
          </a:fillRef>
          <a:effectRef idx="0">
            <a:scrgbClr r="0" g="0" b="0"/>
          </a:effectRef>
          <a:fontRef idx="major"/>
        </p:style>
        <p:txBody>
          <a:bodyPr rtlCol="0" anchor="ctr"/>
          <a:lstStyle/>
          <a:p>
            <a:pPr algn="ctr" defTabSz="822960">
              <a:lnSpc>
                <a:spcPct val="90000"/>
              </a:lnSpc>
              <a:buClrTx/>
              <a:defRPr/>
            </a:pPr>
            <a:endParaRPr lang="en-US" sz="1050" dirty="0" err="1">
              <a:solidFill>
                <a:prstClr val="white"/>
              </a:solidFill>
              <a:latin typeface="+mn-lt"/>
              <a:ea typeface="+mn-ea"/>
              <a:cs typeface="+mn-cs"/>
            </a:endParaRPr>
          </a:p>
        </p:txBody>
      </p:sp>
      <p:sp>
        <p:nvSpPr>
          <p:cNvPr id="19" name="Rectangle 18">
            <a:extLst>
              <a:ext uri="{FF2B5EF4-FFF2-40B4-BE49-F238E27FC236}">
                <a16:creationId xmlns:a16="http://schemas.microsoft.com/office/drawing/2014/main" id="{FDB6ED9A-2C24-7D27-BD58-D4BF51092F78}"/>
              </a:ext>
            </a:extLst>
          </p:cNvPr>
          <p:cNvSpPr/>
          <p:nvPr/>
        </p:nvSpPr>
        <p:spPr>
          <a:xfrm>
            <a:off x="4227739" y="1930853"/>
            <a:ext cx="4916261" cy="719365"/>
          </a:xfrm>
          <a:prstGeom prst="rect">
            <a:avLst/>
          </a:prstGeom>
          <a:solidFill>
            <a:srgbClr val="000000">
              <a:alpha val="30196"/>
            </a:srgbClr>
          </a:solidFill>
          <a:ln w="12700" cap="flat" cmpd="sng" algn="ctr">
            <a:noFill/>
            <a:prstDash val="solid"/>
            <a:miter lim="800000"/>
          </a:ln>
          <a:effectLst/>
        </p:spPr>
        <p:style>
          <a:lnRef idx="0">
            <a:scrgbClr r="0" g="0" b="0"/>
          </a:lnRef>
          <a:fillRef idx="0">
            <a:scrgbClr r="0" g="0" b="0"/>
          </a:fillRef>
          <a:effectRef idx="0">
            <a:scrgbClr r="0" g="0" b="0"/>
          </a:effectRef>
          <a:fontRef idx="major"/>
        </p:style>
        <p:txBody>
          <a:bodyPr rtlCol="0" anchor="ctr"/>
          <a:lstStyle/>
          <a:p>
            <a:pPr algn="ctr" defTabSz="822960">
              <a:lnSpc>
                <a:spcPct val="90000"/>
              </a:lnSpc>
              <a:buClrTx/>
              <a:defRPr/>
            </a:pPr>
            <a:endParaRPr lang="en-US" sz="1050" dirty="0" err="1">
              <a:solidFill>
                <a:prstClr val="white"/>
              </a:solidFill>
              <a:latin typeface="+mn-lt"/>
              <a:ea typeface="+mn-ea"/>
              <a:cs typeface="+mn-cs"/>
            </a:endParaRPr>
          </a:p>
        </p:txBody>
      </p:sp>
      <p:sp>
        <p:nvSpPr>
          <p:cNvPr id="20" name="Oval 19">
            <a:extLst>
              <a:ext uri="{FF2B5EF4-FFF2-40B4-BE49-F238E27FC236}">
                <a16:creationId xmlns:a16="http://schemas.microsoft.com/office/drawing/2014/main" id="{F5184E81-B09B-F088-A0A5-B27CF4B3F94A}"/>
              </a:ext>
            </a:extLst>
          </p:cNvPr>
          <p:cNvSpPr/>
          <p:nvPr/>
        </p:nvSpPr>
        <p:spPr>
          <a:xfrm>
            <a:off x="3870438" y="1930852"/>
            <a:ext cx="714375" cy="714375"/>
          </a:xfrm>
          <a:prstGeom prst="ellipse">
            <a:avLst/>
          </a:prstGeom>
          <a:solidFill>
            <a:srgbClr val="A1CD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1" name="Oval 20">
            <a:extLst>
              <a:ext uri="{FF2B5EF4-FFF2-40B4-BE49-F238E27FC236}">
                <a16:creationId xmlns:a16="http://schemas.microsoft.com/office/drawing/2014/main" id="{895EB818-0B11-A6FA-A531-73073EB07FC6}"/>
              </a:ext>
            </a:extLst>
          </p:cNvPr>
          <p:cNvSpPr/>
          <p:nvPr/>
        </p:nvSpPr>
        <p:spPr>
          <a:xfrm>
            <a:off x="3870438" y="3052080"/>
            <a:ext cx="714375" cy="714375"/>
          </a:xfrm>
          <a:prstGeom prst="ellipse">
            <a:avLst/>
          </a:prstGeom>
          <a:solidFill>
            <a:srgbClr val="A1CD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6" name="Text Placeholder 2">
            <a:extLst>
              <a:ext uri="{FF2B5EF4-FFF2-40B4-BE49-F238E27FC236}">
                <a16:creationId xmlns:a16="http://schemas.microsoft.com/office/drawing/2014/main" id="{74E5083B-3F69-C055-2AD7-9E24945AF822}"/>
              </a:ext>
            </a:extLst>
          </p:cNvPr>
          <p:cNvSpPr txBox="1">
            <a:spLocks/>
          </p:cNvSpPr>
          <p:nvPr/>
        </p:nvSpPr>
        <p:spPr>
          <a:xfrm>
            <a:off x="4810578" y="3052536"/>
            <a:ext cx="3876222" cy="719364"/>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dirty="0">
                <a:solidFill>
                  <a:srgbClr val="FEFEFE"/>
                </a:solidFill>
                <a:latin typeface="Lexend Light" pitchFamily="2" charset="77"/>
                <a:ea typeface="Verdana" panose="020B0604030504040204" pitchFamily="34" charset="0"/>
                <a:cs typeface="Verdana" panose="020B0604030504040204" pitchFamily="34" charset="0"/>
              </a:rPr>
              <a:t>Supporting info here</a:t>
            </a:r>
          </a:p>
        </p:txBody>
      </p:sp>
      <p:sp>
        <p:nvSpPr>
          <p:cNvPr id="3" name="TextBox 2">
            <a:extLst>
              <a:ext uri="{FF2B5EF4-FFF2-40B4-BE49-F238E27FC236}">
                <a16:creationId xmlns:a16="http://schemas.microsoft.com/office/drawing/2014/main" id="{27C7AED9-99E0-4988-9A52-DC74590C226B}"/>
              </a:ext>
            </a:extLst>
          </p:cNvPr>
          <p:cNvSpPr txBox="1"/>
          <p:nvPr/>
        </p:nvSpPr>
        <p:spPr>
          <a:xfrm>
            <a:off x="3762375" y="658819"/>
            <a:ext cx="5000625" cy="568058"/>
          </a:xfrm>
          <a:prstGeom prst="rect">
            <a:avLst/>
          </a:prstGeom>
        </p:spPr>
        <p:txBody>
          <a:bodyPr/>
          <a:lstStyle>
            <a:defPPr>
              <a:defRPr lang="en-US"/>
            </a:defPPr>
            <a:lvl1pPr defTabSz="1097280">
              <a:lnSpc>
                <a:spcPct val="90000"/>
              </a:lnSpc>
              <a:spcBef>
                <a:spcPct val="0"/>
              </a:spcBef>
              <a:buNone/>
              <a:defRPr sz="4000">
                <a:solidFill>
                  <a:srgbClr val="FEFEFE"/>
                </a:solidFill>
                <a:latin typeface="+mj-lt"/>
                <a:ea typeface="+mj-ea"/>
                <a:cs typeface="+mj-cs"/>
              </a:defRPr>
            </a:lvl1pPr>
          </a:lstStyle>
          <a:p>
            <a:r>
              <a:rPr lang="en-US" sz="2700" dirty="0">
                <a:latin typeface="Sprouts Forager" pitchFamily="2" charset="0"/>
                <a:ea typeface="Verdana" panose="020B0604030504040204" pitchFamily="34" charset="0"/>
                <a:cs typeface="Verdana" panose="020B0604030504040204" pitchFamily="34" charset="0"/>
              </a:rPr>
              <a:t>Enter your headline here</a:t>
            </a:r>
          </a:p>
        </p:txBody>
      </p:sp>
      <p:sp>
        <p:nvSpPr>
          <p:cNvPr id="29" name="TextBox 28">
            <a:extLst>
              <a:ext uri="{FF2B5EF4-FFF2-40B4-BE49-F238E27FC236}">
                <a16:creationId xmlns:a16="http://schemas.microsoft.com/office/drawing/2014/main" id="{7372C2C3-F6BE-1621-7AFE-EFACBEADE5A4}"/>
              </a:ext>
            </a:extLst>
          </p:cNvPr>
          <p:cNvSpPr txBox="1"/>
          <p:nvPr/>
        </p:nvSpPr>
        <p:spPr>
          <a:xfrm>
            <a:off x="4810579" y="1937489"/>
            <a:ext cx="3876221" cy="714109"/>
          </a:xfrm>
          <a:prstGeom prst="rect">
            <a:avLst/>
          </a:prstGeom>
        </p:spPr>
        <p:txBody>
          <a:bodyPr vert="horz" lIns="0" tIns="0" rIns="0" bIns="0" rtlCol="0" anchor="ctr">
            <a:noAutofit/>
          </a:bodyPr>
          <a:lstStyle>
            <a:defPPr>
              <a:defRPr lang="en-US"/>
            </a:defPPr>
            <a:lvl1pPr indent="0">
              <a:lnSpc>
                <a:spcPct val="90000"/>
              </a:lnSpc>
              <a:spcBef>
                <a:spcPts val="1000"/>
              </a:spcBef>
              <a:buFont typeface="Arial" panose="020B0604020202020204" pitchFamily="34" charset="0"/>
              <a:buNone/>
              <a:defRPr sz="2400">
                <a:solidFill>
                  <a:srgbClr val="FEFEFE"/>
                </a:solidFill>
              </a:defRPr>
            </a:lvl1pPr>
            <a:lvl2pPr indent="0">
              <a:lnSpc>
                <a:spcPct val="90000"/>
              </a:lnSpc>
              <a:spcBef>
                <a:spcPts val="500"/>
              </a:spcBef>
              <a:buFont typeface="Arial" panose="020B0604020202020204" pitchFamily="34" charset="0"/>
              <a:buNone/>
              <a:defRPr sz="2000">
                <a:solidFill>
                  <a:schemeClr val="tx1">
                    <a:tint val="75000"/>
                  </a:schemeClr>
                </a:solidFill>
              </a:defRPr>
            </a:lvl2pPr>
            <a:lvl3pPr indent="0">
              <a:lnSpc>
                <a:spcPct val="90000"/>
              </a:lnSpc>
              <a:spcBef>
                <a:spcPts val="500"/>
              </a:spcBef>
              <a:buFont typeface="Arial" panose="020B0604020202020204" pitchFamily="34" charset="0"/>
              <a:buNone/>
              <a:defRPr>
                <a:solidFill>
                  <a:schemeClr val="tx1">
                    <a:tint val="75000"/>
                  </a:schemeClr>
                </a:solidFill>
              </a:defRPr>
            </a:lvl3pPr>
            <a:lvl4pPr indent="0">
              <a:lnSpc>
                <a:spcPct val="90000"/>
              </a:lnSpc>
              <a:spcBef>
                <a:spcPts val="500"/>
              </a:spcBef>
              <a:buFont typeface="Arial" panose="020B0604020202020204" pitchFamily="34" charset="0"/>
              <a:buNone/>
              <a:defRPr sz="1600">
                <a:solidFill>
                  <a:schemeClr val="tx1">
                    <a:tint val="75000"/>
                  </a:schemeClr>
                </a:solidFill>
              </a:defRPr>
            </a:lvl4pPr>
            <a:lvl5pPr indent="0">
              <a:lnSpc>
                <a:spcPct val="90000"/>
              </a:lnSpc>
              <a:spcBef>
                <a:spcPts val="500"/>
              </a:spcBef>
              <a:buFont typeface="Arial" panose="020B0604020202020204" pitchFamily="34" charset="0"/>
              <a:buNone/>
              <a:defRPr sz="1600">
                <a:solidFill>
                  <a:schemeClr val="tx1">
                    <a:tint val="75000"/>
                  </a:schemeClr>
                </a:solidFill>
              </a:defRPr>
            </a:lvl5pPr>
            <a:lvl6pPr indent="0">
              <a:lnSpc>
                <a:spcPct val="90000"/>
              </a:lnSpc>
              <a:spcBef>
                <a:spcPts val="50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r>
              <a:rPr lang="en-US" sz="1800" dirty="0">
                <a:latin typeface="Lexend Light" pitchFamily="2" charset="77"/>
                <a:ea typeface="Verdana" panose="020B0604030504040204" pitchFamily="34" charset="0"/>
                <a:cs typeface="Verdana" panose="020B0604030504040204" pitchFamily="34" charset="0"/>
              </a:rPr>
              <a:t>Supporting info here</a:t>
            </a:r>
          </a:p>
        </p:txBody>
      </p:sp>
      <p:sp>
        <p:nvSpPr>
          <p:cNvPr id="31" name="Text Placeholder 2">
            <a:extLst>
              <a:ext uri="{FF2B5EF4-FFF2-40B4-BE49-F238E27FC236}">
                <a16:creationId xmlns:a16="http://schemas.microsoft.com/office/drawing/2014/main" id="{306E8E04-914C-5DBD-FD4A-3F687A41698D}"/>
              </a:ext>
            </a:extLst>
          </p:cNvPr>
          <p:cNvSpPr txBox="1">
            <a:spLocks/>
          </p:cNvSpPr>
          <p:nvPr/>
        </p:nvSpPr>
        <p:spPr>
          <a:xfrm>
            <a:off x="3714750" y="3186815"/>
            <a:ext cx="1076325" cy="440117"/>
          </a:xfrm>
          <a:prstGeom prst="rect">
            <a:avLst/>
          </a:prstGeom>
        </p:spPr>
        <p:txBody>
          <a:bodyPr anchor="ctr"/>
          <a:lstStyle>
            <a:defPPr>
              <a:defRPr lang="en-US"/>
            </a:defPPr>
            <a:lvl1pPr algn="ctr" defTabSz="1097280">
              <a:lnSpc>
                <a:spcPct val="100000"/>
              </a:lnSpc>
              <a:spcBef>
                <a:spcPct val="0"/>
              </a:spcBef>
              <a:buNone/>
              <a:defRPr sz="3600" b="1">
                <a:solidFill>
                  <a:srgbClr val="44618B"/>
                </a:solidFill>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0" dirty="0">
                <a:solidFill>
                  <a:srgbClr val="1A4420"/>
                </a:solidFill>
                <a:latin typeface="Lexend Light" pitchFamily="2" charset="77"/>
                <a:ea typeface="Verdana" panose="020B0604030504040204" pitchFamily="34" charset="0"/>
                <a:cs typeface="Verdana" panose="020B0604030504040204" pitchFamily="34" charset="0"/>
              </a:rPr>
              <a:t>##%</a:t>
            </a:r>
          </a:p>
        </p:txBody>
      </p:sp>
      <p:sp>
        <p:nvSpPr>
          <p:cNvPr id="32" name="Text Placeholder 2">
            <a:extLst>
              <a:ext uri="{FF2B5EF4-FFF2-40B4-BE49-F238E27FC236}">
                <a16:creationId xmlns:a16="http://schemas.microsoft.com/office/drawing/2014/main" id="{5DF16DFF-F3ED-4E6A-3772-4171BAA26AE5}"/>
              </a:ext>
            </a:extLst>
          </p:cNvPr>
          <p:cNvSpPr txBox="1">
            <a:spLocks/>
          </p:cNvSpPr>
          <p:nvPr/>
        </p:nvSpPr>
        <p:spPr>
          <a:xfrm>
            <a:off x="3714750" y="2106578"/>
            <a:ext cx="1076325" cy="369356"/>
          </a:xfrm>
          <a:prstGeom prst="rect">
            <a:avLst/>
          </a:prstGeom>
        </p:spPr>
        <p:txBody>
          <a:bodyPr anchor="ctr"/>
          <a:lstStyle>
            <a:defPPr>
              <a:defRPr lang="en-US"/>
            </a:defPPr>
            <a:lvl1pPr algn="ctr" defTabSz="1097280">
              <a:lnSpc>
                <a:spcPct val="100000"/>
              </a:lnSpc>
              <a:spcBef>
                <a:spcPct val="0"/>
              </a:spcBef>
              <a:buNone/>
              <a:defRPr sz="3600" b="1">
                <a:solidFill>
                  <a:srgbClr val="44618B"/>
                </a:solidFill>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0" dirty="0">
                <a:solidFill>
                  <a:srgbClr val="1A4420"/>
                </a:solidFill>
                <a:latin typeface="Lexend Light" pitchFamily="2" charset="77"/>
                <a:ea typeface="Verdana" panose="020B0604030504040204" pitchFamily="34" charset="0"/>
                <a:cs typeface="Verdana" panose="020B0604030504040204" pitchFamily="34" charset="0"/>
              </a:rPr>
              <a:t>##%</a:t>
            </a:r>
          </a:p>
        </p:txBody>
      </p:sp>
      <p:pic>
        <p:nvPicPr>
          <p:cNvPr id="5" name="Picture 4">
            <a:extLst>
              <a:ext uri="{FF2B5EF4-FFF2-40B4-BE49-F238E27FC236}">
                <a16:creationId xmlns:a16="http://schemas.microsoft.com/office/drawing/2014/main" id="{69029FE8-1E48-C6C9-EA51-54D6F37344F0}"/>
              </a:ext>
            </a:extLst>
          </p:cNvPr>
          <p:cNvPicPr>
            <a:picLocks noChangeAspect="1"/>
          </p:cNvPicPr>
          <p:nvPr/>
        </p:nvPicPr>
        <p:blipFill>
          <a:blip r:embed="rId4"/>
          <a:srcRect l="10898" t="11504" r="53562" b="1957"/>
          <a:stretch/>
        </p:blipFill>
        <p:spPr>
          <a:xfrm>
            <a:off x="1" y="0"/>
            <a:ext cx="3168422" cy="5143500"/>
          </a:xfrm>
          <a:prstGeom prst="rect">
            <a:avLst/>
          </a:prstGeom>
        </p:spPr>
      </p:pic>
    </p:spTree>
    <p:extLst>
      <p:ext uri="{BB962C8B-B14F-4D97-AF65-F5344CB8AC3E}">
        <p14:creationId xmlns:p14="http://schemas.microsoft.com/office/powerpoint/2010/main" val="21237206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C2D7548-A6DD-CCDC-AFDB-25D81445DF03}"/>
              </a:ext>
            </a:extLst>
          </p:cNvPr>
          <p:cNvPicPr>
            <a:picLocks noChangeAspect="1"/>
          </p:cNvPicPr>
          <p:nvPr/>
        </p:nvPicPr>
        <p:blipFill>
          <a:blip r:embed="rId3"/>
          <a:srcRect l="12505" t="12480" r="53243"/>
          <a:stretch/>
        </p:blipFill>
        <p:spPr>
          <a:xfrm>
            <a:off x="0" y="0"/>
            <a:ext cx="3019425" cy="5143500"/>
          </a:xfrm>
          <a:prstGeom prst="rect">
            <a:avLst/>
          </a:prstGeom>
        </p:spPr>
      </p:pic>
      <p:graphicFrame>
        <p:nvGraphicFramePr>
          <p:cNvPr id="5" name="Chart 4">
            <a:extLst>
              <a:ext uri="{FF2B5EF4-FFF2-40B4-BE49-F238E27FC236}">
                <a16:creationId xmlns:a16="http://schemas.microsoft.com/office/drawing/2014/main" id="{8063D540-02A9-3464-2631-C85BDFC6D7B2}"/>
              </a:ext>
            </a:extLst>
          </p:cNvPr>
          <p:cNvGraphicFramePr/>
          <p:nvPr/>
        </p:nvGraphicFramePr>
        <p:xfrm>
          <a:off x="3190875" y="2041441"/>
          <a:ext cx="5695950" cy="1962493"/>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23B74870-3D88-E548-62B6-B6C70BD8F524}"/>
              </a:ext>
            </a:extLst>
          </p:cNvPr>
          <p:cNvSpPr txBox="1"/>
          <p:nvPr/>
        </p:nvSpPr>
        <p:spPr>
          <a:xfrm>
            <a:off x="3305327" y="1828800"/>
            <a:ext cx="3131004" cy="248362"/>
          </a:xfrm>
          <a:prstGeom prst="rect">
            <a:avLst/>
          </a:prstGeom>
          <a:noFill/>
        </p:spPr>
        <p:txBody>
          <a:bodyPr wrap="square" lIns="0" tIns="0" rIns="0" bIns="0" rtlCol="0">
            <a:noAutofit/>
          </a:bodyPr>
          <a:lstStyle/>
          <a:p>
            <a:r>
              <a:rPr lang="en-US" sz="1050" dirty="0">
                <a:solidFill>
                  <a:srgbClr val="969696"/>
                </a:solidFill>
                <a:latin typeface="Lexend Light" pitchFamily="2" charset="77"/>
                <a:ea typeface="Verdana" panose="020B0604030504040204" pitchFamily="34" charset="0"/>
                <a:cs typeface="Verdana" panose="020B0604030504040204" pitchFamily="34" charset="0"/>
              </a:rPr>
              <a:t>Supporting info here</a:t>
            </a:r>
          </a:p>
        </p:txBody>
      </p:sp>
      <p:cxnSp>
        <p:nvCxnSpPr>
          <p:cNvPr id="7" name="Straight Connector 6">
            <a:extLst>
              <a:ext uri="{FF2B5EF4-FFF2-40B4-BE49-F238E27FC236}">
                <a16:creationId xmlns:a16="http://schemas.microsoft.com/office/drawing/2014/main" id="{C52E955E-12DB-74D0-19ED-A7D8DB7CB804}"/>
              </a:ext>
            </a:extLst>
          </p:cNvPr>
          <p:cNvCxnSpPr>
            <a:cxnSpLocks/>
          </p:cNvCxnSpPr>
          <p:nvPr/>
        </p:nvCxnSpPr>
        <p:spPr>
          <a:xfrm>
            <a:off x="3288999" y="2077162"/>
            <a:ext cx="5397802"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416320C-5DB0-E3CE-6200-D46CF5FA2406}"/>
              </a:ext>
            </a:extLst>
          </p:cNvPr>
          <p:cNvSpPr txBox="1"/>
          <p:nvPr/>
        </p:nvSpPr>
        <p:spPr>
          <a:xfrm>
            <a:off x="3196317" y="4807390"/>
            <a:ext cx="2719388" cy="107510"/>
          </a:xfrm>
          <a:prstGeom prst="rect">
            <a:avLst/>
          </a:prstGeom>
        </p:spPr>
        <p:txBody>
          <a:bodyPr wrap="square" lIns="0" tIns="0" rIns="0" bIns="0">
            <a:noAutofit/>
          </a:bodyPr>
          <a:lstStyle>
            <a:defPPr>
              <a:defRPr lang="en-US"/>
            </a:defPPr>
            <a:lvl1pPr>
              <a:lnSpc>
                <a:spcPct val="90000"/>
              </a:lnSpc>
              <a:defRPr sz="900">
                <a:latin typeface="+mn-lt"/>
                <a:cs typeface="Arial" panose="020B0604020202020204" pitchFamily="34" charset="0"/>
              </a:defRPr>
            </a:lvl1pPr>
          </a:lstStyle>
          <a:p>
            <a:r>
              <a:rPr lang="en-US" sz="750" dirty="0">
                <a:solidFill>
                  <a:srgbClr val="969696"/>
                </a:solidFill>
                <a:latin typeface="Lexend Light" pitchFamily="2" charset="77"/>
                <a:ea typeface="Verdana" panose="020B0604030504040204" pitchFamily="34" charset="0"/>
                <a:cs typeface="Verdana" panose="020B0604030504040204" pitchFamily="34" charset="0"/>
              </a:rPr>
              <a:t>Source: type source here</a:t>
            </a:r>
          </a:p>
        </p:txBody>
      </p:sp>
      <p:sp>
        <p:nvSpPr>
          <p:cNvPr id="3" name="TextBox 2">
            <a:extLst>
              <a:ext uri="{FF2B5EF4-FFF2-40B4-BE49-F238E27FC236}">
                <a16:creationId xmlns:a16="http://schemas.microsoft.com/office/drawing/2014/main" id="{5B63F3AC-BBE7-70C5-93C8-977CEABEA5C5}"/>
              </a:ext>
            </a:extLst>
          </p:cNvPr>
          <p:cNvSpPr txBox="1"/>
          <p:nvPr/>
        </p:nvSpPr>
        <p:spPr>
          <a:xfrm>
            <a:off x="3263942" y="342901"/>
            <a:ext cx="4787817" cy="685799"/>
          </a:xfrm>
          <a:prstGeom prst="rect">
            <a:avLst/>
          </a:prstGeom>
        </p:spPr>
        <p:txBody>
          <a:bodyPr vert="horz" lIns="0" tIns="0" rIns="0" bIns="0" rtlCol="0" anchor="b">
            <a:noAutofit/>
          </a:bodyPr>
          <a:lstStyle>
            <a:defPPr>
              <a:defRPr lang="en-US"/>
            </a:defPPr>
            <a:lvl1pPr>
              <a:lnSpc>
                <a:spcPct val="100000"/>
              </a:lnSpc>
              <a:spcBef>
                <a:spcPct val="0"/>
              </a:spcBef>
              <a:buNone/>
              <a:defRPr sz="3600">
                <a:ea typeface="+mj-lt"/>
                <a:cs typeface="+mj-lt"/>
              </a:defRPr>
            </a:lvl1pPr>
          </a:lstStyle>
          <a:p>
            <a:r>
              <a:rPr lang="en-US" sz="2400" dirty="0">
                <a:solidFill>
                  <a:srgbClr val="1A4420"/>
                </a:solidFill>
                <a:latin typeface="Lexend Light" pitchFamily="2" charset="77"/>
                <a:ea typeface="Verdana" panose="020B0604030504040204" pitchFamily="34" charset="0"/>
                <a:cs typeface="Verdana" panose="020B0604030504040204" pitchFamily="34" charset="0"/>
              </a:rPr>
              <a:t>Enter your headline here</a:t>
            </a:r>
          </a:p>
        </p:txBody>
      </p:sp>
    </p:spTree>
    <p:extLst>
      <p:ext uri="{BB962C8B-B14F-4D97-AF65-F5344CB8AC3E}">
        <p14:creationId xmlns:p14="http://schemas.microsoft.com/office/powerpoint/2010/main" val="9088664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EA439-0EE9-A9D9-596B-1596D461C580}"/>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F4E8FDF9-5D5C-1895-59C3-477AD19456E4}"/>
              </a:ext>
            </a:extLst>
          </p:cNvPr>
          <p:cNvPicPr>
            <a:picLocks noChangeAspect="1"/>
          </p:cNvPicPr>
          <p:nvPr/>
        </p:nvPicPr>
        <p:blipFill>
          <a:blip r:embed="rId3"/>
          <a:srcRect l="12505" t="12480" r="53243"/>
          <a:stretch/>
        </p:blipFill>
        <p:spPr>
          <a:xfrm>
            <a:off x="0" y="0"/>
            <a:ext cx="3019425" cy="5143500"/>
          </a:xfrm>
          <a:prstGeom prst="rect">
            <a:avLst/>
          </a:prstGeom>
        </p:spPr>
      </p:pic>
      <p:graphicFrame>
        <p:nvGraphicFramePr>
          <p:cNvPr id="5" name="Chart 4">
            <a:extLst>
              <a:ext uri="{FF2B5EF4-FFF2-40B4-BE49-F238E27FC236}">
                <a16:creationId xmlns:a16="http://schemas.microsoft.com/office/drawing/2014/main" id="{29F988F7-494E-3BBB-DF82-487743D478BE}"/>
              </a:ext>
            </a:extLst>
          </p:cNvPr>
          <p:cNvGraphicFramePr/>
          <p:nvPr/>
        </p:nvGraphicFramePr>
        <p:xfrm>
          <a:off x="3190875" y="2041441"/>
          <a:ext cx="5695950" cy="1962493"/>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7B5F1B1B-9024-44F5-FE3D-16CCF892D667}"/>
              </a:ext>
            </a:extLst>
          </p:cNvPr>
          <p:cNvSpPr txBox="1"/>
          <p:nvPr/>
        </p:nvSpPr>
        <p:spPr>
          <a:xfrm>
            <a:off x="3305327" y="1828800"/>
            <a:ext cx="3131004" cy="248362"/>
          </a:xfrm>
          <a:prstGeom prst="rect">
            <a:avLst/>
          </a:prstGeom>
          <a:noFill/>
        </p:spPr>
        <p:txBody>
          <a:bodyPr wrap="square" lIns="0" tIns="0" rIns="0" bIns="0" rtlCol="0">
            <a:noAutofit/>
          </a:bodyPr>
          <a:lstStyle/>
          <a:p>
            <a:r>
              <a:rPr lang="en-US" sz="1050" dirty="0">
                <a:solidFill>
                  <a:srgbClr val="969696"/>
                </a:solidFill>
                <a:latin typeface="Lexend Light" pitchFamily="2" charset="77"/>
                <a:ea typeface="Verdana" panose="020B0604030504040204" pitchFamily="34" charset="0"/>
                <a:cs typeface="Verdana" panose="020B0604030504040204" pitchFamily="34" charset="0"/>
              </a:rPr>
              <a:t>Supporting info here</a:t>
            </a:r>
          </a:p>
        </p:txBody>
      </p:sp>
      <p:cxnSp>
        <p:nvCxnSpPr>
          <p:cNvPr id="7" name="Straight Connector 6">
            <a:extLst>
              <a:ext uri="{FF2B5EF4-FFF2-40B4-BE49-F238E27FC236}">
                <a16:creationId xmlns:a16="http://schemas.microsoft.com/office/drawing/2014/main" id="{2A51EC40-4208-0557-43D3-F2E13095F9C1}"/>
              </a:ext>
            </a:extLst>
          </p:cNvPr>
          <p:cNvCxnSpPr>
            <a:cxnSpLocks/>
          </p:cNvCxnSpPr>
          <p:nvPr/>
        </p:nvCxnSpPr>
        <p:spPr>
          <a:xfrm>
            <a:off x="3288999" y="2077162"/>
            <a:ext cx="5397802"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8A5F13D-4A52-FBE0-3224-E6943D282835}"/>
              </a:ext>
            </a:extLst>
          </p:cNvPr>
          <p:cNvSpPr txBox="1"/>
          <p:nvPr/>
        </p:nvSpPr>
        <p:spPr>
          <a:xfrm>
            <a:off x="3196317" y="4807390"/>
            <a:ext cx="2719388" cy="107510"/>
          </a:xfrm>
          <a:prstGeom prst="rect">
            <a:avLst/>
          </a:prstGeom>
        </p:spPr>
        <p:txBody>
          <a:bodyPr wrap="square" lIns="0" tIns="0" rIns="0" bIns="0">
            <a:noAutofit/>
          </a:bodyPr>
          <a:lstStyle>
            <a:defPPr>
              <a:defRPr lang="en-US"/>
            </a:defPPr>
            <a:lvl1pPr>
              <a:lnSpc>
                <a:spcPct val="90000"/>
              </a:lnSpc>
              <a:defRPr sz="900">
                <a:latin typeface="+mn-lt"/>
                <a:cs typeface="Arial" panose="020B0604020202020204" pitchFamily="34" charset="0"/>
              </a:defRPr>
            </a:lvl1pPr>
          </a:lstStyle>
          <a:p>
            <a:r>
              <a:rPr lang="en-US" sz="750" dirty="0">
                <a:solidFill>
                  <a:srgbClr val="969696"/>
                </a:solidFill>
                <a:latin typeface="Lexend Light" pitchFamily="2" charset="77"/>
                <a:ea typeface="Verdana" panose="020B0604030504040204" pitchFamily="34" charset="0"/>
                <a:cs typeface="Verdana" panose="020B0604030504040204" pitchFamily="34" charset="0"/>
              </a:rPr>
              <a:t>Source: type source here</a:t>
            </a:r>
          </a:p>
        </p:txBody>
      </p:sp>
      <p:sp>
        <p:nvSpPr>
          <p:cNvPr id="3" name="TextBox 2">
            <a:extLst>
              <a:ext uri="{FF2B5EF4-FFF2-40B4-BE49-F238E27FC236}">
                <a16:creationId xmlns:a16="http://schemas.microsoft.com/office/drawing/2014/main" id="{37F37533-B14A-AAF7-128E-92D46F67FE19}"/>
              </a:ext>
            </a:extLst>
          </p:cNvPr>
          <p:cNvSpPr txBox="1"/>
          <p:nvPr/>
        </p:nvSpPr>
        <p:spPr>
          <a:xfrm>
            <a:off x="3263942" y="342901"/>
            <a:ext cx="4787817" cy="685799"/>
          </a:xfrm>
          <a:prstGeom prst="rect">
            <a:avLst/>
          </a:prstGeom>
        </p:spPr>
        <p:txBody>
          <a:bodyPr vert="horz" lIns="0" tIns="0" rIns="0" bIns="0" rtlCol="0" anchor="b">
            <a:noAutofit/>
          </a:bodyPr>
          <a:lstStyle>
            <a:defPPr>
              <a:defRPr lang="en-US"/>
            </a:defPPr>
            <a:lvl1pPr>
              <a:lnSpc>
                <a:spcPct val="100000"/>
              </a:lnSpc>
              <a:spcBef>
                <a:spcPct val="0"/>
              </a:spcBef>
              <a:buNone/>
              <a:defRPr sz="3600">
                <a:ea typeface="+mj-lt"/>
                <a:cs typeface="+mj-lt"/>
              </a:defRPr>
            </a:lvl1pPr>
          </a:lstStyle>
          <a:p>
            <a:r>
              <a:rPr lang="en-US" sz="2700" dirty="0">
                <a:solidFill>
                  <a:srgbClr val="1A4420"/>
                </a:solidFill>
                <a:latin typeface="Sprouts Forager" pitchFamily="2" charset="0"/>
                <a:ea typeface="Verdana" panose="020B0604030504040204" pitchFamily="34" charset="0"/>
                <a:cs typeface="Verdana" panose="020B0604030504040204" pitchFamily="34" charset="0"/>
              </a:rPr>
              <a:t>Enter your headline here</a:t>
            </a:r>
          </a:p>
        </p:txBody>
      </p:sp>
    </p:spTree>
    <p:extLst>
      <p:ext uri="{BB962C8B-B14F-4D97-AF65-F5344CB8AC3E}">
        <p14:creationId xmlns:p14="http://schemas.microsoft.com/office/powerpoint/2010/main" val="17909017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3476EF5-CD89-A0A1-E529-D9144D379C93}"/>
              </a:ext>
            </a:extLst>
          </p:cNvPr>
          <p:cNvSpPr/>
          <p:nvPr/>
        </p:nvSpPr>
        <p:spPr>
          <a:xfrm>
            <a:off x="0" y="0"/>
            <a:ext cx="4686300" cy="5143500"/>
          </a:xfrm>
          <a:prstGeom prst="rect">
            <a:avLst/>
          </a:prstGeom>
          <a:blipFill dpi="0" rotWithShape="1">
            <a:blip r:embed="rId3">
              <a:extLst>
                <a:ext uri="{28A0092B-C50C-407E-A947-70E740481C1C}">
                  <a14:useLocalDpi xmlns:a14="http://schemas.microsoft.com/office/drawing/2010/main" val="0"/>
                </a:ext>
              </a:extLst>
            </a:blip>
            <a:srcRect/>
            <a:stretch>
              <a:fillRect l="-2855" t="-2929" b="-249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8" name="Picture 17">
            <a:extLst>
              <a:ext uri="{FF2B5EF4-FFF2-40B4-BE49-F238E27FC236}">
                <a16:creationId xmlns:a16="http://schemas.microsoft.com/office/drawing/2014/main" id="{A87FF32F-1424-3233-7E00-40D6EAA2A992}"/>
              </a:ext>
            </a:extLst>
          </p:cNvPr>
          <p:cNvPicPr>
            <a:picLocks noChangeAspect="1"/>
          </p:cNvPicPr>
          <p:nvPr/>
        </p:nvPicPr>
        <p:blipFill>
          <a:blip r:embed="rId4"/>
          <a:srcRect l="20315" r="20315"/>
          <a:stretch/>
        </p:blipFill>
        <p:spPr>
          <a:xfrm>
            <a:off x="4563518" y="0"/>
            <a:ext cx="4580483" cy="5143500"/>
          </a:xfrm>
          <a:prstGeom prst="rect">
            <a:avLst/>
          </a:prstGeom>
        </p:spPr>
      </p:pic>
      <p:sp>
        <p:nvSpPr>
          <p:cNvPr id="11" name="TextBox 10">
            <a:extLst>
              <a:ext uri="{FF2B5EF4-FFF2-40B4-BE49-F238E27FC236}">
                <a16:creationId xmlns:a16="http://schemas.microsoft.com/office/drawing/2014/main" id="{66ACA0BB-5A08-F1B8-6B4B-6E5DC5DC3B90}"/>
              </a:ext>
            </a:extLst>
          </p:cNvPr>
          <p:cNvSpPr txBox="1"/>
          <p:nvPr/>
        </p:nvSpPr>
        <p:spPr>
          <a:xfrm>
            <a:off x="0" y="523194"/>
            <a:ext cx="4563518" cy="819832"/>
          </a:xfrm>
          <a:prstGeom prst="rect">
            <a:avLst/>
          </a:prstGeom>
          <a:noFill/>
        </p:spPr>
        <p:txBody>
          <a:bodyPr wrap="square" lIns="0" tIns="0" rIns="0" bIns="0" rtlCol="0">
            <a:noAutofit/>
          </a:bodyPr>
          <a:lstStyle/>
          <a:p>
            <a:pPr algn="ctr"/>
            <a:r>
              <a:rPr lang="en-US" sz="2400" dirty="0">
                <a:solidFill>
                  <a:schemeClr val="bg1"/>
                </a:solidFill>
                <a:latin typeface="Lexend Light" pitchFamily="2" charset="77"/>
                <a:ea typeface="Verdana" panose="020B0604030504040204" pitchFamily="34" charset="0"/>
                <a:cs typeface="Verdana" panose="020B0604030504040204" pitchFamily="34" charset="0"/>
              </a:rPr>
              <a:t>Enter your headline here</a:t>
            </a:r>
          </a:p>
        </p:txBody>
      </p:sp>
      <p:graphicFrame>
        <p:nvGraphicFramePr>
          <p:cNvPr id="13" name="Chart 12">
            <a:extLst>
              <a:ext uri="{FF2B5EF4-FFF2-40B4-BE49-F238E27FC236}">
                <a16:creationId xmlns:a16="http://schemas.microsoft.com/office/drawing/2014/main" id="{07C2FEA1-9A10-1C56-0A44-A2DA47F9F599}"/>
              </a:ext>
            </a:extLst>
          </p:cNvPr>
          <p:cNvGraphicFramePr/>
          <p:nvPr/>
        </p:nvGraphicFramePr>
        <p:xfrm>
          <a:off x="1292350" y="1593056"/>
          <a:ext cx="1987301" cy="1954178"/>
        </p:xfrm>
        <a:graphic>
          <a:graphicData uri="http://schemas.openxmlformats.org/drawingml/2006/chart">
            <c:chart xmlns:c="http://schemas.openxmlformats.org/drawingml/2006/chart" xmlns:r="http://schemas.openxmlformats.org/officeDocument/2006/relationships" r:id="rId5"/>
          </a:graphicData>
        </a:graphic>
      </p:graphicFrame>
      <p:sp>
        <p:nvSpPr>
          <p:cNvPr id="21" name="TextBox 20">
            <a:extLst>
              <a:ext uri="{FF2B5EF4-FFF2-40B4-BE49-F238E27FC236}">
                <a16:creationId xmlns:a16="http://schemas.microsoft.com/office/drawing/2014/main" id="{52304D45-3991-9893-135F-497D8B51B746}"/>
              </a:ext>
            </a:extLst>
          </p:cNvPr>
          <p:cNvSpPr txBox="1"/>
          <p:nvPr/>
        </p:nvSpPr>
        <p:spPr>
          <a:xfrm>
            <a:off x="1764506" y="2322602"/>
            <a:ext cx="1042988" cy="409363"/>
          </a:xfrm>
          <a:prstGeom prst="rect">
            <a:avLst/>
          </a:prstGeom>
          <a:noFill/>
        </p:spPr>
        <p:txBody>
          <a:bodyPr wrap="square" lIns="0" tIns="0" rIns="0" bIns="0" rtlCol="0" anchor="ctr">
            <a:noAutofit/>
          </a:bodyPr>
          <a:lstStyle/>
          <a:p>
            <a:pPr algn="ctr"/>
            <a:r>
              <a:rPr lang="en-US" sz="2700" dirty="0">
                <a:solidFill>
                  <a:srgbClr val="A1CD3A"/>
                </a:solidFill>
                <a:latin typeface="Lexend Light" pitchFamily="2" charset="77"/>
                <a:ea typeface="Verdana" panose="020B0604030504040204" pitchFamily="34" charset="0"/>
                <a:cs typeface="Verdana" panose="020B0604030504040204" pitchFamily="34" charset="0"/>
              </a:rPr>
              <a:t>##%</a:t>
            </a:r>
          </a:p>
        </p:txBody>
      </p:sp>
      <p:sp>
        <p:nvSpPr>
          <p:cNvPr id="24" name="TextBox 23">
            <a:extLst>
              <a:ext uri="{FF2B5EF4-FFF2-40B4-BE49-F238E27FC236}">
                <a16:creationId xmlns:a16="http://schemas.microsoft.com/office/drawing/2014/main" id="{6F106968-9035-58C0-1261-50E17B8A3964}"/>
              </a:ext>
            </a:extLst>
          </p:cNvPr>
          <p:cNvSpPr txBox="1"/>
          <p:nvPr/>
        </p:nvSpPr>
        <p:spPr>
          <a:xfrm>
            <a:off x="400050" y="3583976"/>
            <a:ext cx="3771900" cy="971550"/>
          </a:xfrm>
          <a:prstGeom prst="rect">
            <a:avLst/>
          </a:prstGeom>
          <a:noFill/>
        </p:spPr>
        <p:txBody>
          <a:bodyPr wrap="square" lIns="0" tIns="0" rIns="0" bIns="0" rtlCol="0">
            <a:noAutofit/>
          </a:bodyPr>
          <a:lstStyle/>
          <a:p>
            <a:pPr algn="ctr"/>
            <a:r>
              <a:rPr lang="en-US" sz="1800" dirty="0">
                <a:solidFill>
                  <a:schemeClr val="bg1"/>
                </a:solidFill>
                <a:latin typeface="Lexend Light" pitchFamily="2" charset="77"/>
                <a:ea typeface="Verdana" panose="020B0604030504040204" pitchFamily="34" charset="0"/>
                <a:cs typeface="Verdana" panose="020B0604030504040204" pitchFamily="34" charset="0"/>
              </a:rPr>
              <a:t>Supporting text here</a:t>
            </a:r>
          </a:p>
        </p:txBody>
      </p:sp>
    </p:spTree>
    <p:extLst>
      <p:ext uri="{BB962C8B-B14F-4D97-AF65-F5344CB8AC3E}">
        <p14:creationId xmlns:p14="http://schemas.microsoft.com/office/powerpoint/2010/main" val="1515922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9CB665-126C-FDD2-EAE8-85032A2B9650}"/>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1410827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6BE24-48B2-7E3F-2448-21096914B56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520AE9F-ECFE-2B13-4293-A4D0D38BA229}"/>
              </a:ext>
            </a:extLst>
          </p:cNvPr>
          <p:cNvSpPr/>
          <p:nvPr/>
        </p:nvSpPr>
        <p:spPr>
          <a:xfrm>
            <a:off x="0" y="0"/>
            <a:ext cx="4686300" cy="5143500"/>
          </a:xfrm>
          <a:prstGeom prst="rect">
            <a:avLst/>
          </a:prstGeom>
          <a:blipFill dpi="0" rotWithShape="1">
            <a:blip r:embed="rId3">
              <a:extLst>
                <a:ext uri="{28A0092B-C50C-407E-A947-70E740481C1C}">
                  <a14:useLocalDpi xmlns:a14="http://schemas.microsoft.com/office/drawing/2010/main" val="0"/>
                </a:ext>
              </a:extLst>
            </a:blip>
            <a:srcRect/>
            <a:stretch>
              <a:fillRect l="-2855" t="-2929" b="-249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8" name="Picture 17">
            <a:extLst>
              <a:ext uri="{FF2B5EF4-FFF2-40B4-BE49-F238E27FC236}">
                <a16:creationId xmlns:a16="http://schemas.microsoft.com/office/drawing/2014/main" id="{13DC0BD8-97FB-F904-AA72-FC9E65C5A47F}"/>
              </a:ext>
            </a:extLst>
          </p:cNvPr>
          <p:cNvPicPr>
            <a:picLocks noChangeAspect="1"/>
          </p:cNvPicPr>
          <p:nvPr/>
        </p:nvPicPr>
        <p:blipFill>
          <a:blip r:embed="rId4"/>
          <a:srcRect l="20315" r="20315"/>
          <a:stretch/>
        </p:blipFill>
        <p:spPr>
          <a:xfrm>
            <a:off x="4563518" y="0"/>
            <a:ext cx="4580483" cy="5143500"/>
          </a:xfrm>
          <a:prstGeom prst="rect">
            <a:avLst/>
          </a:prstGeom>
        </p:spPr>
      </p:pic>
      <p:sp>
        <p:nvSpPr>
          <p:cNvPr id="11" name="TextBox 10">
            <a:extLst>
              <a:ext uri="{FF2B5EF4-FFF2-40B4-BE49-F238E27FC236}">
                <a16:creationId xmlns:a16="http://schemas.microsoft.com/office/drawing/2014/main" id="{3806F98F-3C20-8B58-2524-6EF510F99A74}"/>
              </a:ext>
            </a:extLst>
          </p:cNvPr>
          <p:cNvSpPr txBox="1"/>
          <p:nvPr/>
        </p:nvSpPr>
        <p:spPr>
          <a:xfrm>
            <a:off x="0" y="523194"/>
            <a:ext cx="4563518" cy="819832"/>
          </a:xfrm>
          <a:prstGeom prst="rect">
            <a:avLst/>
          </a:prstGeom>
          <a:noFill/>
        </p:spPr>
        <p:txBody>
          <a:bodyPr wrap="square" lIns="0" tIns="0" rIns="0" bIns="0" rtlCol="0">
            <a:noAutofit/>
          </a:bodyPr>
          <a:lstStyle/>
          <a:p>
            <a:pPr algn="ctr"/>
            <a:r>
              <a:rPr lang="en-US" sz="2700" dirty="0">
                <a:solidFill>
                  <a:schemeClr val="bg1"/>
                </a:solidFill>
                <a:latin typeface="Sprouts Forager" pitchFamily="2" charset="0"/>
                <a:ea typeface="Verdana" panose="020B0604030504040204" pitchFamily="34" charset="0"/>
                <a:cs typeface="Verdana" panose="020B0604030504040204" pitchFamily="34" charset="0"/>
              </a:rPr>
              <a:t>Enter your headline here</a:t>
            </a:r>
          </a:p>
        </p:txBody>
      </p:sp>
      <p:graphicFrame>
        <p:nvGraphicFramePr>
          <p:cNvPr id="13" name="Chart 12">
            <a:extLst>
              <a:ext uri="{FF2B5EF4-FFF2-40B4-BE49-F238E27FC236}">
                <a16:creationId xmlns:a16="http://schemas.microsoft.com/office/drawing/2014/main" id="{1B9B4AFF-4EF3-ADA2-73C0-66039D05AE3C}"/>
              </a:ext>
            </a:extLst>
          </p:cNvPr>
          <p:cNvGraphicFramePr/>
          <p:nvPr/>
        </p:nvGraphicFramePr>
        <p:xfrm>
          <a:off x="1292350" y="1593056"/>
          <a:ext cx="1987301" cy="1954178"/>
        </p:xfrm>
        <a:graphic>
          <a:graphicData uri="http://schemas.openxmlformats.org/drawingml/2006/chart">
            <c:chart xmlns:c="http://schemas.openxmlformats.org/drawingml/2006/chart" xmlns:r="http://schemas.openxmlformats.org/officeDocument/2006/relationships" r:id="rId5"/>
          </a:graphicData>
        </a:graphic>
      </p:graphicFrame>
      <p:sp>
        <p:nvSpPr>
          <p:cNvPr id="21" name="TextBox 20">
            <a:extLst>
              <a:ext uri="{FF2B5EF4-FFF2-40B4-BE49-F238E27FC236}">
                <a16:creationId xmlns:a16="http://schemas.microsoft.com/office/drawing/2014/main" id="{8CC94CE6-B62F-A49F-E2FC-AE3D9031C659}"/>
              </a:ext>
            </a:extLst>
          </p:cNvPr>
          <p:cNvSpPr txBox="1"/>
          <p:nvPr/>
        </p:nvSpPr>
        <p:spPr>
          <a:xfrm>
            <a:off x="1764506" y="2322602"/>
            <a:ext cx="1042988" cy="409363"/>
          </a:xfrm>
          <a:prstGeom prst="rect">
            <a:avLst/>
          </a:prstGeom>
          <a:noFill/>
        </p:spPr>
        <p:txBody>
          <a:bodyPr wrap="square" lIns="0" tIns="0" rIns="0" bIns="0" rtlCol="0" anchor="ctr">
            <a:noAutofit/>
          </a:bodyPr>
          <a:lstStyle/>
          <a:p>
            <a:pPr algn="ctr"/>
            <a:r>
              <a:rPr lang="en-US" sz="2700" dirty="0">
                <a:solidFill>
                  <a:srgbClr val="A1CD3A"/>
                </a:solidFill>
                <a:latin typeface="Lexend Light" pitchFamily="2" charset="77"/>
                <a:ea typeface="Verdana" panose="020B0604030504040204" pitchFamily="34" charset="0"/>
                <a:cs typeface="Verdana" panose="020B0604030504040204" pitchFamily="34" charset="0"/>
              </a:rPr>
              <a:t>##%</a:t>
            </a:r>
          </a:p>
        </p:txBody>
      </p:sp>
      <p:sp>
        <p:nvSpPr>
          <p:cNvPr id="24" name="TextBox 23">
            <a:extLst>
              <a:ext uri="{FF2B5EF4-FFF2-40B4-BE49-F238E27FC236}">
                <a16:creationId xmlns:a16="http://schemas.microsoft.com/office/drawing/2014/main" id="{5403E2D7-5661-567D-5B2C-48CB398D8966}"/>
              </a:ext>
            </a:extLst>
          </p:cNvPr>
          <p:cNvSpPr txBox="1"/>
          <p:nvPr/>
        </p:nvSpPr>
        <p:spPr>
          <a:xfrm>
            <a:off x="400050" y="3583976"/>
            <a:ext cx="3771900" cy="971550"/>
          </a:xfrm>
          <a:prstGeom prst="rect">
            <a:avLst/>
          </a:prstGeom>
          <a:noFill/>
        </p:spPr>
        <p:txBody>
          <a:bodyPr wrap="square" lIns="0" tIns="0" rIns="0" bIns="0" rtlCol="0">
            <a:noAutofit/>
          </a:bodyPr>
          <a:lstStyle/>
          <a:p>
            <a:pPr algn="ctr"/>
            <a:r>
              <a:rPr lang="en-US" sz="1800" dirty="0">
                <a:solidFill>
                  <a:schemeClr val="bg1"/>
                </a:solidFill>
                <a:latin typeface="Lexend Light" pitchFamily="2" charset="77"/>
                <a:ea typeface="Verdana" panose="020B0604030504040204" pitchFamily="34" charset="0"/>
                <a:cs typeface="Verdana" panose="020B0604030504040204" pitchFamily="34" charset="0"/>
              </a:rPr>
              <a:t>Supporting text here</a:t>
            </a:r>
          </a:p>
        </p:txBody>
      </p:sp>
    </p:spTree>
    <p:extLst>
      <p:ext uri="{BB962C8B-B14F-4D97-AF65-F5344CB8AC3E}">
        <p14:creationId xmlns:p14="http://schemas.microsoft.com/office/powerpoint/2010/main" val="21770451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8E3552-B87A-17A4-EECF-1B076924C38E}"/>
              </a:ext>
            </a:extLst>
          </p:cNvPr>
          <p:cNvPicPr>
            <a:picLocks noChangeAspect="1"/>
          </p:cNvPicPr>
          <p:nvPr/>
        </p:nvPicPr>
        <p:blipFill>
          <a:blip r:embed="rId3"/>
          <a:srcRect l="15926" r="15926"/>
          <a:stretch/>
        </p:blipFill>
        <p:spPr>
          <a:xfrm flipH="1">
            <a:off x="3886200" y="0"/>
            <a:ext cx="5257800" cy="5143500"/>
          </a:xfrm>
          <a:prstGeom prst="rect">
            <a:avLst/>
          </a:prstGeom>
        </p:spPr>
      </p:pic>
      <p:sp>
        <p:nvSpPr>
          <p:cNvPr id="4" name="Rectangle 3">
            <a:extLst>
              <a:ext uri="{FF2B5EF4-FFF2-40B4-BE49-F238E27FC236}">
                <a16:creationId xmlns:a16="http://schemas.microsoft.com/office/drawing/2014/main" id="{11C61615-25A8-4871-B82E-ECB93EB08970}"/>
              </a:ext>
            </a:extLst>
          </p:cNvPr>
          <p:cNvSpPr/>
          <p:nvPr/>
        </p:nvSpPr>
        <p:spPr>
          <a:xfrm>
            <a:off x="3864769" y="0"/>
            <a:ext cx="3143250" cy="5143500"/>
          </a:xfrm>
          <a:prstGeom prst="rect">
            <a:avLst/>
          </a:prstGeom>
          <a:gradFill flip="none" rotWithShape="1">
            <a:gsLst>
              <a:gs pos="0">
                <a:srgbClr val="FFFFFF"/>
              </a:gs>
              <a:gs pos="100000">
                <a:srgbClr val="FFFFFF">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050"/>
          </a:p>
        </p:txBody>
      </p:sp>
      <p:sp>
        <p:nvSpPr>
          <p:cNvPr id="2" name="TextBox 1">
            <a:extLst>
              <a:ext uri="{FF2B5EF4-FFF2-40B4-BE49-F238E27FC236}">
                <a16:creationId xmlns:a16="http://schemas.microsoft.com/office/drawing/2014/main" id="{563C7FC0-CEB3-878B-492C-248D568431AE}"/>
              </a:ext>
            </a:extLst>
          </p:cNvPr>
          <p:cNvSpPr txBox="1"/>
          <p:nvPr/>
        </p:nvSpPr>
        <p:spPr>
          <a:xfrm>
            <a:off x="425929" y="571501"/>
            <a:ext cx="5151683" cy="2452007"/>
          </a:xfrm>
          <a:prstGeom prst="rect">
            <a:avLst/>
          </a:prstGeom>
        </p:spPr>
        <p:txBody>
          <a:bodyPr vert="horz" lIns="0" tIns="0" rIns="0" bIns="0" rtlCol="0" anchor="ctr">
            <a:noAutofit/>
          </a:bodyPr>
          <a:lstStyle>
            <a:defPPr>
              <a:defRPr lang="en-US"/>
            </a:defPPr>
            <a:lvl1pPr>
              <a:lnSpc>
                <a:spcPct val="100000"/>
              </a:lnSpc>
              <a:spcBef>
                <a:spcPct val="0"/>
              </a:spcBef>
              <a:buNone/>
              <a:defRPr sz="3600">
                <a:solidFill>
                  <a:schemeClr val="bg1"/>
                </a:solidFill>
                <a:ea typeface="+mj-lt"/>
                <a:cs typeface="+mj-lt"/>
              </a:defRPr>
            </a:lvl1pPr>
          </a:lstStyle>
          <a:p>
            <a:r>
              <a:rPr lang="en-US" sz="2400" dirty="0">
                <a:solidFill>
                  <a:schemeClr val="accent3"/>
                </a:solidFill>
                <a:latin typeface="Lexend Light" pitchFamily="2" charset="77"/>
                <a:ea typeface="Verdana" panose="020B0604030504040204" pitchFamily="34" charset="0"/>
                <a:cs typeface="Verdana" panose="020B0604030504040204" pitchFamily="34" charset="0"/>
              </a:rPr>
              <a:t>Enter your</a:t>
            </a:r>
          </a:p>
          <a:p>
            <a:r>
              <a:rPr lang="en-US" sz="2400" dirty="0">
                <a:solidFill>
                  <a:schemeClr val="accent3"/>
                </a:solidFill>
                <a:latin typeface="Lexend Light" pitchFamily="2" charset="77"/>
                <a:ea typeface="Verdana" panose="020B0604030504040204" pitchFamily="34" charset="0"/>
                <a:cs typeface="Verdana" panose="020B0604030504040204" pitchFamily="34" charset="0"/>
              </a:rPr>
              <a:t>headline here</a:t>
            </a:r>
          </a:p>
        </p:txBody>
      </p:sp>
    </p:spTree>
    <p:extLst>
      <p:ext uri="{BB962C8B-B14F-4D97-AF65-F5344CB8AC3E}">
        <p14:creationId xmlns:p14="http://schemas.microsoft.com/office/powerpoint/2010/main" val="2081059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361D2-7B07-393D-23E2-AB7312EB5AA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EF8F7E1-BCDD-12A3-9301-9FF6F4697A76}"/>
              </a:ext>
            </a:extLst>
          </p:cNvPr>
          <p:cNvPicPr>
            <a:picLocks noChangeAspect="1"/>
          </p:cNvPicPr>
          <p:nvPr/>
        </p:nvPicPr>
        <p:blipFill>
          <a:blip r:embed="rId3"/>
          <a:srcRect l="15926" r="15926"/>
          <a:stretch/>
        </p:blipFill>
        <p:spPr>
          <a:xfrm flipH="1">
            <a:off x="3886200" y="0"/>
            <a:ext cx="5257800" cy="5143500"/>
          </a:xfrm>
          <a:prstGeom prst="rect">
            <a:avLst/>
          </a:prstGeom>
        </p:spPr>
      </p:pic>
      <p:sp>
        <p:nvSpPr>
          <p:cNvPr id="4" name="Rectangle 3">
            <a:extLst>
              <a:ext uri="{FF2B5EF4-FFF2-40B4-BE49-F238E27FC236}">
                <a16:creationId xmlns:a16="http://schemas.microsoft.com/office/drawing/2014/main" id="{545E2153-6C44-C7C9-F241-02773E45268A}"/>
              </a:ext>
            </a:extLst>
          </p:cNvPr>
          <p:cNvSpPr/>
          <p:nvPr/>
        </p:nvSpPr>
        <p:spPr>
          <a:xfrm>
            <a:off x="3864769" y="0"/>
            <a:ext cx="3143250" cy="5143500"/>
          </a:xfrm>
          <a:prstGeom prst="rect">
            <a:avLst/>
          </a:prstGeom>
          <a:gradFill flip="none" rotWithShape="1">
            <a:gsLst>
              <a:gs pos="0">
                <a:srgbClr val="FFFFFF"/>
              </a:gs>
              <a:gs pos="100000">
                <a:srgbClr val="FFFFFF">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050"/>
          </a:p>
        </p:txBody>
      </p:sp>
      <p:sp>
        <p:nvSpPr>
          <p:cNvPr id="2" name="TextBox 1">
            <a:extLst>
              <a:ext uri="{FF2B5EF4-FFF2-40B4-BE49-F238E27FC236}">
                <a16:creationId xmlns:a16="http://schemas.microsoft.com/office/drawing/2014/main" id="{1716B2CF-86AD-6925-98E2-9A6A1E6EE5DA}"/>
              </a:ext>
            </a:extLst>
          </p:cNvPr>
          <p:cNvSpPr txBox="1"/>
          <p:nvPr/>
        </p:nvSpPr>
        <p:spPr>
          <a:xfrm>
            <a:off x="425929" y="571501"/>
            <a:ext cx="5151683" cy="2452007"/>
          </a:xfrm>
          <a:prstGeom prst="rect">
            <a:avLst/>
          </a:prstGeom>
        </p:spPr>
        <p:txBody>
          <a:bodyPr vert="horz" lIns="0" tIns="0" rIns="0" bIns="0" rtlCol="0" anchor="ctr">
            <a:noAutofit/>
          </a:bodyPr>
          <a:lstStyle>
            <a:defPPr>
              <a:defRPr lang="en-US"/>
            </a:defPPr>
            <a:lvl1pPr>
              <a:lnSpc>
                <a:spcPct val="100000"/>
              </a:lnSpc>
              <a:spcBef>
                <a:spcPct val="0"/>
              </a:spcBef>
              <a:buNone/>
              <a:defRPr sz="3600">
                <a:solidFill>
                  <a:schemeClr val="bg1"/>
                </a:solidFill>
                <a:ea typeface="+mj-lt"/>
                <a:cs typeface="+mj-lt"/>
              </a:defRPr>
            </a:lvl1pPr>
          </a:lstStyle>
          <a:p>
            <a:r>
              <a:rPr lang="en-US" sz="2700" dirty="0">
                <a:solidFill>
                  <a:schemeClr val="accent3"/>
                </a:solidFill>
                <a:latin typeface="Sprouts Forager" pitchFamily="2" charset="0"/>
                <a:ea typeface="Verdana" panose="020B0604030504040204" pitchFamily="34" charset="0"/>
                <a:cs typeface="Verdana" panose="020B0604030504040204" pitchFamily="34" charset="0"/>
              </a:rPr>
              <a:t>Enter your</a:t>
            </a:r>
          </a:p>
          <a:p>
            <a:r>
              <a:rPr lang="en-US" sz="2700" dirty="0">
                <a:solidFill>
                  <a:schemeClr val="accent3"/>
                </a:solidFill>
                <a:latin typeface="Sprouts Forager" pitchFamily="2" charset="0"/>
                <a:ea typeface="Verdana" panose="020B0604030504040204" pitchFamily="34" charset="0"/>
                <a:cs typeface="Verdana" panose="020B0604030504040204" pitchFamily="34" charset="0"/>
              </a:rPr>
              <a:t>headline here</a:t>
            </a:r>
          </a:p>
        </p:txBody>
      </p:sp>
    </p:spTree>
    <p:extLst>
      <p:ext uri="{BB962C8B-B14F-4D97-AF65-F5344CB8AC3E}">
        <p14:creationId xmlns:p14="http://schemas.microsoft.com/office/powerpoint/2010/main" val="1046587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A6282302-1D2C-2235-CE00-48AED3C68B29}"/>
              </a:ext>
            </a:extLst>
          </p:cNvPr>
          <p:cNvPicPr>
            <a:picLocks noChangeAspect="1"/>
          </p:cNvPicPr>
          <p:nvPr/>
        </p:nvPicPr>
        <p:blipFill>
          <a:blip r:embed="rId3"/>
          <a:srcRect t="7812" b="7812"/>
          <a:stretch/>
        </p:blipFill>
        <p:spPr>
          <a:xfrm>
            <a:off x="0" y="0"/>
            <a:ext cx="9144000" cy="5143501"/>
          </a:xfrm>
          <a:prstGeom prst="rect">
            <a:avLst/>
          </a:prstGeom>
        </p:spPr>
      </p:pic>
      <p:sp>
        <p:nvSpPr>
          <p:cNvPr id="36" name="Rectangle 35">
            <a:extLst>
              <a:ext uri="{FF2B5EF4-FFF2-40B4-BE49-F238E27FC236}">
                <a16:creationId xmlns:a16="http://schemas.microsoft.com/office/drawing/2014/main" id="{C0D1DA9A-FD47-8970-FA28-CA0AF0A3FF63}"/>
              </a:ext>
            </a:extLst>
          </p:cNvPr>
          <p:cNvSpPr/>
          <p:nvPr/>
        </p:nvSpPr>
        <p:spPr>
          <a:xfrm>
            <a:off x="0" y="0"/>
            <a:ext cx="9144000" cy="1637533"/>
          </a:xfrm>
          <a:prstGeom prst="rect">
            <a:avLst/>
          </a:prstGeom>
          <a:gradFill flip="none" rotWithShape="1">
            <a:gsLst>
              <a:gs pos="0">
                <a:schemeClr val="bg1"/>
              </a:gs>
              <a:gs pos="98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0" name="Oval 49">
            <a:extLst>
              <a:ext uri="{FF2B5EF4-FFF2-40B4-BE49-F238E27FC236}">
                <a16:creationId xmlns:a16="http://schemas.microsoft.com/office/drawing/2014/main" id="{BD144B6E-E833-58DF-0050-91A276B87AEE}"/>
              </a:ext>
            </a:extLst>
          </p:cNvPr>
          <p:cNvSpPr/>
          <p:nvPr/>
        </p:nvSpPr>
        <p:spPr>
          <a:xfrm>
            <a:off x="3112309" y="2176477"/>
            <a:ext cx="3290858" cy="3290858"/>
          </a:xfrm>
          <a:prstGeom prst="ellipse">
            <a:avLst/>
          </a:prstGeom>
          <a:solidFill>
            <a:srgbClr val="007932"/>
          </a:solidFill>
          <a:ln>
            <a:solidFill>
              <a:srgbClr val="007932"/>
            </a:solidFill>
          </a:ln>
          <a:effectLst>
            <a:outerShdw blurRad="2921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57" name="Oval 56">
            <a:extLst>
              <a:ext uri="{FF2B5EF4-FFF2-40B4-BE49-F238E27FC236}">
                <a16:creationId xmlns:a16="http://schemas.microsoft.com/office/drawing/2014/main" id="{6C8209DA-9A06-0813-5E57-4DA884D622B4}"/>
              </a:ext>
            </a:extLst>
          </p:cNvPr>
          <p:cNvSpPr/>
          <p:nvPr/>
        </p:nvSpPr>
        <p:spPr>
          <a:xfrm>
            <a:off x="5628872" y="940608"/>
            <a:ext cx="3290858" cy="3290858"/>
          </a:xfrm>
          <a:prstGeom prst="ellipse">
            <a:avLst/>
          </a:prstGeom>
          <a:solidFill>
            <a:srgbClr val="A1CD3A"/>
          </a:solidFill>
          <a:ln>
            <a:noFill/>
          </a:ln>
          <a:effectLst>
            <a:outerShdw blurRad="2921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59" name="Oval 58">
            <a:extLst>
              <a:ext uri="{FF2B5EF4-FFF2-40B4-BE49-F238E27FC236}">
                <a16:creationId xmlns:a16="http://schemas.microsoft.com/office/drawing/2014/main" id="{25FA7919-C6E1-0A3C-C9E0-9573C894B3B3}"/>
              </a:ext>
            </a:extLst>
          </p:cNvPr>
          <p:cNvSpPr/>
          <p:nvPr/>
        </p:nvSpPr>
        <p:spPr>
          <a:xfrm>
            <a:off x="6908006" y="1614489"/>
            <a:ext cx="671513" cy="67151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8" name="Oval 57">
            <a:extLst>
              <a:ext uri="{FF2B5EF4-FFF2-40B4-BE49-F238E27FC236}">
                <a16:creationId xmlns:a16="http://schemas.microsoft.com/office/drawing/2014/main" id="{CAEE7A9B-B0CD-5438-CD6B-F82A6CED2AF7}"/>
              </a:ext>
            </a:extLst>
          </p:cNvPr>
          <p:cNvSpPr/>
          <p:nvPr/>
        </p:nvSpPr>
        <p:spPr>
          <a:xfrm>
            <a:off x="4421981" y="2957511"/>
            <a:ext cx="671513" cy="67151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extBox 1">
            <a:extLst>
              <a:ext uri="{FF2B5EF4-FFF2-40B4-BE49-F238E27FC236}">
                <a16:creationId xmlns:a16="http://schemas.microsoft.com/office/drawing/2014/main" id="{BEC23543-10B3-3F03-475B-778482825499}"/>
              </a:ext>
            </a:extLst>
          </p:cNvPr>
          <p:cNvSpPr txBox="1"/>
          <p:nvPr/>
        </p:nvSpPr>
        <p:spPr>
          <a:xfrm>
            <a:off x="457200" y="132382"/>
            <a:ext cx="7188118" cy="685799"/>
          </a:xfrm>
          <a:prstGeom prst="rect">
            <a:avLst/>
          </a:prstGeom>
        </p:spPr>
        <p:txBody>
          <a:bodyPr vert="horz" lIns="0" tIns="0" rIns="0" bIns="0" rtlCol="0" anchor="b">
            <a:noAutofit/>
          </a:bodyPr>
          <a:lstStyle>
            <a:defPPr>
              <a:defRPr lang="en-US"/>
            </a:defPPr>
            <a:lvl1pPr>
              <a:lnSpc>
                <a:spcPct val="100000"/>
              </a:lnSpc>
              <a:spcBef>
                <a:spcPct val="0"/>
              </a:spcBef>
              <a:buNone/>
              <a:defRPr sz="3600">
                <a:solidFill>
                  <a:schemeClr val="bg1"/>
                </a:solidFill>
                <a:ea typeface="+mj-lt"/>
                <a:cs typeface="+mj-lt"/>
              </a:defRPr>
            </a:lvl1pPr>
          </a:lstStyle>
          <a:p>
            <a:r>
              <a:rPr lang="en-US" sz="2400" dirty="0">
                <a:solidFill>
                  <a:srgbClr val="1A4420"/>
                </a:solidFill>
                <a:latin typeface="Lexend Light" pitchFamily="2" charset="77"/>
                <a:ea typeface="Verdana" panose="020B0604030504040204" pitchFamily="34" charset="0"/>
                <a:cs typeface="Verdana" panose="020B0604030504040204" pitchFamily="34" charset="0"/>
              </a:rPr>
              <a:t>Enter your headline here</a:t>
            </a:r>
          </a:p>
        </p:txBody>
      </p:sp>
      <p:sp>
        <p:nvSpPr>
          <p:cNvPr id="21" name="TextBox 20">
            <a:extLst>
              <a:ext uri="{FF2B5EF4-FFF2-40B4-BE49-F238E27FC236}">
                <a16:creationId xmlns:a16="http://schemas.microsoft.com/office/drawing/2014/main" id="{A4CB7786-2893-CF43-DCA6-1FB55AD15F8E}"/>
              </a:ext>
            </a:extLst>
          </p:cNvPr>
          <p:cNvSpPr txBox="1"/>
          <p:nvPr/>
        </p:nvSpPr>
        <p:spPr>
          <a:xfrm>
            <a:off x="3486902" y="3906427"/>
            <a:ext cx="2541671" cy="685799"/>
          </a:xfrm>
          <a:prstGeom prst="rect">
            <a:avLst/>
          </a:prstGeom>
        </p:spPr>
        <p:txBody>
          <a:bodyPr vert="horz" lIns="0" tIns="0" rIns="0" bIns="0" rtlCol="0" anchor="t">
            <a:noAutofit/>
          </a:bodyPr>
          <a:lstStyle>
            <a:defPPr>
              <a:defRPr lang="en-US"/>
            </a:defPPr>
            <a:lvl1pPr algn="ctr">
              <a:lnSpc>
                <a:spcPct val="100000"/>
              </a:lnSpc>
              <a:spcBef>
                <a:spcPct val="0"/>
              </a:spcBef>
              <a:buNone/>
              <a:defRPr sz="2800">
                <a:solidFill>
                  <a:schemeClr val="bg1"/>
                </a:solidFill>
                <a:ea typeface="+mj-lt"/>
                <a:cs typeface="+mj-lt"/>
              </a:defRPr>
            </a:lvl1pPr>
          </a:lstStyle>
          <a:p>
            <a:r>
              <a:rPr lang="en-US" sz="1800" dirty="0">
                <a:solidFill>
                  <a:srgbClr val="FEFEFE"/>
                </a:solidFill>
                <a:latin typeface="Lexend Light" pitchFamily="2" charset="77"/>
                <a:ea typeface="Verdana" panose="020B0604030504040204" pitchFamily="34" charset="0"/>
                <a:cs typeface="Verdana" panose="020B0604030504040204" pitchFamily="34" charset="0"/>
              </a:rPr>
              <a:t>Supporting info here</a:t>
            </a:r>
          </a:p>
        </p:txBody>
      </p:sp>
      <p:sp>
        <p:nvSpPr>
          <p:cNvPr id="22" name="TextBox 21">
            <a:extLst>
              <a:ext uri="{FF2B5EF4-FFF2-40B4-BE49-F238E27FC236}">
                <a16:creationId xmlns:a16="http://schemas.microsoft.com/office/drawing/2014/main" id="{ED76A609-6F80-7EE7-8A05-A35B45CE30B0}"/>
              </a:ext>
            </a:extLst>
          </p:cNvPr>
          <p:cNvSpPr txBox="1"/>
          <p:nvPr/>
        </p:nvSpPr>
        <p:spPr>
          <a:xfrm>
            <a:off x="5972927" y="2681683"/>
            <a:ext cx="2541671" cy="685799"/>
          </a:xfrm>
          <a:prstGeom prst="rect">
            <a:avLst/>
          </a:prstGeom>
        </p:spPr>
        <p:txBody>
          <a:bodyPr vert="horz" lIns="0" tIns="0" rIns="0" bIns="0" rtlCol="0" anchor="t">
            <a:noAutofit/>
          </a:bodyPr>
          <a:lstStyle>
            <a:defPPr>
              <a:defRPr lang="en-US"/>
            </a:defPPr>
            <a:lvl1pPr algn="ctr">
              <a:lnSpc>
                <a:spcPct val="100000"/>
              </a:lnSpc>
              <a:spcBef>
                <a:spcPct val="0"/>
              </a:spcBef>
              <a:buNone/>
              <a:defRPr sz="2800">
                <a:solidFill>
                  <a:schemeClr val="bg1"/>
                </a:solidFill>
                <a:ea typeface="+mj-lt"/>
                <a:cs typeface="+mj-lt"/>
              </a:defRPr>
            </a:lvl1pPr>
          </a:lstStyle>
          <a:p>
            <a:r>
              <a:rPr lang="en-US" sz="1800" dirty="0">
                <a:solidFill>
                  <a:schemeClr val="accent3"/>
                </a:solidFill>
                <a:latin typeface="Lexend Light" pitchFamily="2" charset="77"/>
                <a:ea typeface="Verdana" panose="020B0604030504040204" pitchFamily="34" charset="0"/>
                <a:cs typeface="Verdana" panose="020B0604030504040204" pitchFamily="34" charset="0"/>
              </a:rPr>
              <a:t>Supporting info here</a:t>
            </a:r>
          </a:p>
        </p:txBody>
      </p:sp>
      <p:pic>
        <p:nvPicPr>
          <p:cNvPr id="5" name="Picture 4">
            <a:extLst>
              <a:ext uri="{FF2B5EF4-FFF2-40B4-BE49-F238E27FC236}">
                <a16:creationId xmlns:a16="http://schemas.microsoft.com/office/drawing/2014/main" id="{683AD0FB-3F65-8457-AFB7-9A289CA5539D}"/>
              </a:ext>
            </a:extLst>
          </p:cNvPr>
          <p:cNvPicPr>
            <a:picLocks noChangeAspect="1"/>
          </p:cNvPicPr>
          <p:nvPr/>
        </p:nvPicPr>
        <p:blipFill>
          <a:blip r:embed="rId4"/>
          <a:stretch>
            <a:fillRect/>
          </a:stretch>
        </p:blipFill>
        <p:spPr>
          <a:xfrm>
            <a:off x="6967120" y="1709720"/>
            <a:ext cx="564331" cy="489962"/>
          </a:xfrm>
          <a:prstGeom prst="rect">
            <a:avLst/>
          </a:prstGeom>
        </p:spPr>
      </p:pic>
      <p:pic>
        <p:nvPicPr>
          <p:cNvPr id="6" name="Picture 5">
            <a:extLst>
              <a:ext uri="{FF2B5EF4-FFF2-40B4-BE49-F238E27FC236}">
                <a16:creationId xmlns:a16="http://schemas.microsoft.com/office/drawing/2014/main" id="{5799CD2D-2BDF-FECD-9610-80A6FEF932A2}"/>
              </a:ext>
            </a:extLst>
          </p:cNvPr>
          <p:cNvPicPr>
            <a:picLocks noChangeAspect="1"/>
          </p:cNvPicPr>
          <p:nvPr/>
        </p:nvPicPr>
        <p:blipFill>
          <a:blip r:embed="rId5"/>
          <a:stretch>
            <a:fillRect/>
          </a:stretch>
        </p:blipFill>
        <p:spPr>
          <a:xfrm>
            <a:off x="4512469" y="3040681"/>
            <a:ext cx="490538" cy="498995"/>
          </a:xfrm>
          <a:prstGeom prst="rect">
            <a:avLst/>
          </a:prstGeom>
        </p:spPr>
      </p:pic>
    </p:spTree>
    <p:extLst>
      <p:ext uri="{BB962C8B-B14F-4D97-AF65-F5344CB8AC3E}">
        <p14:creationId xmlns:p14="http://schemas.microsoft.com/office/powerpoint/2010/main" val="26701142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B84B5-D7D0-0AF0-6F0F-C7FF90E72AAA}"/>
            </a:ext>
          </a:extLst>
        </p:cNvPr>
        <p:cNvGrpSpPr/>
        <p:nvPr/>
      </p:nvGrpSpPr>
      <p:grpSpPr>
        <a:xfrm>
          <a:off x="0" y="0"/>
          <a:ext cx="0" cy="0"/>
          <a:chOff x="0" y="0"/>
          <a:chExt cx="0" cy="0"/>
        </a:xfrm>
      </p:grpSpPr>
      <p:pic>
        <p:nvPicPr>
          <p:cNvPr id="52" name="Picture 51">
            <a:extLst>
              <a:ext uri="{FF2B5EF4-FFF2-40B4-BE49-F238E27FC236}">
                <a16:creationId xmlns:a16="http://schemas.microsoft.com/office/drawing/2014/main" id="{BE9359CA-43FF-7BF7-686B-BFB4C4140CC4}"/>
              </a:ext>
            </a:extLst>
          </p:cNvPr>
          <p:cNvPicPr>
            <a:picLocks noChangeAspect="1"/>
          </p:cNvPicPr>
          <p:nvPr/>
        </p:nvPicPr>
        <p:blipFill>
          <a:blip r:embed="rId3"/>
          <a:srcRect t="7812" b="7812"/>
          <a:stretch/>
        </p:blipFill>
        <p:spPr>
          <a:xfrm>
            <a:off x="0" y="0"/>
            <a:ext cx="9144000" cy="5143501"/>
          </a:xfrm>
          <a:prstGeom prst="rect">
            <a:avLst/>
          </a:prstGeom>
        </p:spPr>
      </p:pic>
      <p:sp>
        <p:nvSpPr>
          <p:cNvPr id="36" name="Rectangle 35">
            <a:extLst>
              <a:ext uri="{FF2B5EF4-FFF2-40B4-BE49-F238E27FC236}">
                <a16:creationId xmlns:a16="http://schemas.microsoft.com/office/drawing/2014/main" id="{03F544C4-2EB5-B163-D411-029A7EB79BFC}"/>
              </a:ext>
            </a:extLst>
          </p:cNvPr>
          <p:cNvSpPr/>
          <p:nvPr/>
        </p:nvSpPr>
        <p:spPr>
          <a:xfrm>
            <a:off x="0" y="0"/>
            <a:ext cx="9144000" cy="1637533"/>
          </a:xfrm>
          <a:prstGeom prst="rect">
            <a:avLst/>
          </a:prstGeom>
          <a:gradFill flip="none" rotWithShape="1">
            <a:gsLst>
              <a:gs pos="0">
                <a:schemeClr val="bg1"/>
              </a:gs>
              <a:gs pos="98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0" name="Oval 49">
            <a:extLst>
              <a:ext uri="{FF2B5EF4-FFF2-40B4-BE49-F238E27FC236}">
                <a16:creationId xmlns:a16="http://schemas.microsoft.com/office/drawing/2014/main" id="{98FACD35-A1D2-3B26-EEC6-EE50F0EB6F17}"/>
              </a:ext>
            </a:extLst>
          </p:cNvPr>
          <p:cNvSpPr/>
          <p:nvPr/>
        </p:nvSpPr>
        <p:spPr>
          <a:xfrm>
            <a:off x="3112309" y="2176477"/>
            <a:ext cx="3290858" cy="3290858"/>
          </a:xfrm>
          <a:prstGeom prst="ellipse">
            <a:avLst/>
          </a:prstGeom>
          <a:solidFill>
            <a:srgbClr val="007932"/>
          </a:solidFill>
          <a:ln>
            <a:solidFill>
              <a:srgbClr val="007932"/>
            </a:solidFill>
          </a:ln>
          <a:effectLst>
            <a:outerShdw blurRad="2921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57" name="Oval 56">
            <a:extLst>
              <a:ext uri="{FF2B5EF4-FFF2-40B4-BE49-F238E27FC236}">
                <a16:creationId xmlns:a16="http://schemas.microsoft.com/office/drawing/2014/main" id="{499A3A11-2B80-79B8-B6B9-38E5A8EBB21E}"/>
              </a:ext>
            </a:extLst>
          </p:cNvPr>
          <p:cNvSpPr/>
          <p:nvPr/>
        </p:nvSpPr>
        <p:spPr>
          <a:xfrm>
            <a:off x="5628872" y="940608"/>
            <a:ext cx="3290858" cy="3290858"/>
          </a:xfrm>
          <a:prstGeom prst="ellipse">
            <a:avLst/>
          </a:prstGeom>
          <a:solidFill>
            <a:srgbClr val="A1CD3A"/>
          </a:solidFill>
          <a:ln>
            <a:noFill/>
          </a:ln>
          <a:effectLst>
            <a:outerShdw blurRad="2921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59" name="Oval 58">
            <a:extLst>
              <a:ext uri="{FF2B5EF4-FFF2-40B4-BE49-F238E27FC236}">
                <a16:creationId xmlns:a16="http://schemas.microsoft.com/office/drawing/2014/main" id="{AD1D5B1F-1D79-AF9F-4DF3-A64094053582}"/>
              </a:ext>
            </a:extLst>
          </p:cNvPr>
          <p:cNvSpPr/>
          <p:nvPr/>
        </p:nvSpPr>
        <p:spPr>
          <a:xfrm>
            <a:off x="6908006" y="1614489"/>
            <a:ext cx="671513" cy="67151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8" name="Oval 57">
            <a:extLst>
              <a:ext uri="{FF2B5EF4-FFF2-40B4-BE49-F238E27FC236}">
                <a16:creationId xmlns:a16="http://schemas.microsoft.com/office/drawing/2014/main" id="{42037119-38C8-5E4F-BD18-2B687772C06A}"/>
              </a:ext>
            </a:extLst>
          </p:cNvPr>
          <p:cNvSpPr/>
          <p:nvPr/>
        </p:nvSpPr>
        <p:spPr>
          <a:xfrm>
            <a:off x="4421981" y="2957511"/>
            <a:ext cx="671513" cy="671513"/>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extBox 1">
            <a:extLst>
              <a:ext uri="{FF2B5EF4-FFF2-40B4-BE49-F238E27FC236}">
                <a16:creationId xmlns:a16="http://schemas.microsoft.com/office/drawing/2014/main" id="{5E8AEF8D-B52D-E2CA-8592-500699FC2997}"/>
              </a:ext>
            </a:extLst>
          </p:cNvPr>
          <p:cNvSpPr txBox="1"/>
          <p:nvPr/>
        </p:nvSpPr>
        <p:spPr>
          <a:xfrm>
            <a:off x="457200" y="132382"/>
            <a:ext cx="7188118" cy="685799"/>
          </a:xfrm>
          <a:prstGeom prst="rect">
            <a:avLst/>
          </a:prstGeom>
        </p:spPr>
        <p:txBody>
          <a:bodyPr vert="horz" lIns="0" tIns="0" rIns="0" bIns="0" rtlCol="0" anchor="b">
            <a:noAutofit/>
          </a:bodyPr>
          <a:lstStyle>
            <a:defPPr>
              <a:defRPr lang="en-US"/>
            </a:defPPr>
            <a:lvl1pPr>
              <a:lnSpc>
                <a:spcPct val="100000"/>
              </a:lnSpc>
              <a:spcBef>
                <a:spcPct val="0"/>
              </a:spcBef>
              <a:buNone/>
              <a:defRPr sz="3600">
                <a:solidFill>
                  <a:schemeClr val="bg1"/>
                </a:solidFill>
                <a:ea typeface="+mj-lt"/>
                <a:cs typeface="+mj-lt"/>
              </a:defRPr>
            </a:lvl1pPr>
          </a:lstStyle>
          <a:p>
            <a:r>
              <a:rPr lang="en-US" sz="2700" dirty="0">
                <a:solidFill>
                  <a:srgbClr val="1A4420"/>
                </a:solidFill>
                <a:latin typeface="Sprouts Forager" pitchFamily="2" charset="0"/>
                <a:ea typeface="Verdana" panose="020B0604030504040204" pitchFamily="34" charset="0"/>
                <a:cs typeface="Verdana" panose="020B0604030504040204" pitchFamily="34" charset="0"/>
              </a:rPr>
              <a:t>Enter your headline here</a:t>
            </a:r>
          </a:p>
        </p:txBody>
      </p:sp>
      <p:sp>
        <p:nvSpPr>
          <p:cNvPr id="21" name="TextBox 20">
            <a:extLst>
              <a:ext uri="{FF2B5EF4-FFF2-40B4-BE49-F238E27FC236}">
                <a16:creationId xmlns:a16="http://schemas.microsoft.com/office/drawing/2014/main" id="{A51CF978-73D0-A94C-D9A7-D6DBB795824D}"/>
              </a:ext>
            </a:extLst>
          </p:cNvPr>
          <p:cNvSpPr txBox="1"/>
          <p:nvPr/>
        </p:nvSpPr>
        <p:spPr>
          <a:xfrm>
            <a:off x="3486902" y="3906427"/>
            <a:ext cx="2541671" cy="685799"/>
          </a:xfrm>
          <a:prstGeom prst="rect">
            <a:avLst/>
          </a:prstGeom>
        </p:spPr>
        <p:txBody>
          <a:bodyPr vert="horz" lIns="0" tIns="0" rIns="0" bIns="0" rtlCol="0" anchor="t">
            <a:noAutofit/>
          </a:bodyPr>
          <a:lstStyle>
            <a:defPPr>
              <a:defRPr lang="en-US"/>
            </a:defPPr>
            <a:lvl1pPr algn="ctr">
              <a:lnSpc>
                <a:spcPct val="100000"/>
              </a:lnSpc>
              <a:spcBef>
                <a:spcPct val="0"/>
              </a:spcBef>
              <a:buNone/>
              <a:defRPr sz="2800">
                <a:solidFill>
                  <a:schemeClr val="bg1"/>
                </a:solidFill>
                <a:ea typeface="+mj-lt"/>
                <a:cs typeface="+mj-lt"/>
              </a:defRPr>
            </a:lvl1pPr>
          </a:lstStyle>
          <a:p>
            <a:r>
              <a:rPr lang="en-US" sz="1800" dirty="0">
                <a:solidFill>
                  <a:srgbClr val="FEFEFE"/>
                </a:solidFill>
                <a:latin typeface="Lexend Light" pitchFamily="2" charset="77"/>
                <a:ea typeface="Verdana" panose="020B0604030504040204" pitchFamily="34" charset="0"/>
                <a:cs typeface="Verdana" panose="020B0604030504040204" pitchFamily="34" charset="0"/>
              </a:rPr>
              <a:t>Supporting info here</a:t>
            </a:r>
          </a:p>
        </p:txBody>
      </p:sp>
      <p:sp>
        <p:nvSpPr>
          <p:cNvPr id="22" name="TextBox 21">
            <a:extLst>
              <a:ext uri="{FF2B5EF4-FFF2-40B4-BE49-F238E27FC236}">
                <a16:creationId xmlns:a16="http://schemas.microsoft.com/office/drawing/2014/main" id="{6FB85C3F-CFDE-F4CC-2036-19250298C949}"/>
              </a:ext>
            </a:extLst>
          </p:cNvPr>
          <p:cNvSpPr txBox="1"/>
          <p:nvPr/>
        </p:nvSpPr>
        <p:spPr>
          <a:xfrm>
            <a:off x="5972927" y="2681683"/>
            <a:ext cx="2541671" cy="685799"/>
          </a:xfrm>
          <a:prstGeom prst="rect">
            <a:avLst/>
          </a:prstGeom>
        </p:spPr>
        <p:txBody>
          <a:bodyPr vert="horz" lIns="0" tIns="0" rIns="0" bIns="0" rtlCol="0" anchor="t">
            <a:noAutofit/>
          </a:bodyPr>
          <a:lstStyle>
            <a:defPPr>
              <a:defRPr lang="en-US"/>
            </a:defPPr>
            <a:lvl1pPr algn="ctr">
              <a:lnSpc>
                <a:spcPct val="100000"/>
              </a:lnSpc>
              <a:spcBef>
                <a:spcPct val="0"/>
              </a:spcBef>
              <a:buNone/>
              <a:defRPr sz="2800">
                <a:solidFill>
                  <a:schemeClr val="bg1"/>
                </a:solidFill>
                <a:ea typeface="+mj-lt"/>
                <a:cs typeface="+mj-lt"/>
              </a:defRPr>
            </a:lvl1pPr>
          </a:lstStyle>
          <a:p>
            <a:r>
              <a:rPr lang="en-US" sz="1800" dirty="0">
                <a:solidFill>
                  <a:schemeClr val="accent3"/>
                </a:solidFill>
                <a:latin typeface="Lexend Light" pitchFamily="2" charset="77"/>
                <a:ea typeface="Verdana" panose="020B0604030504040204" pitchFamily="34" charset="0"/>
                <a:cs typeface="Verdana" panose="020B0604030504040204" pitchFamily="34" charset="0"/>
              </a:rPr>
              <a:t>Supporting info here</a:t>
            </a:r>
          </a:p>
        </p:txBody>
      </p:sp>
      <p:pic>
        <p:nvPicPr>
          <p:cNvPr id="5" name="Picture 4">
            <a:extLst>
              <a:ext uri="{FF2B5EF4-FFF2-40B4-BE49-F238E27FC236}">
                <a16:creationId xmlns:a16="http://schemas.microsoft.com/office/drawing/2014/main" id="{F16D7D8A-3DFC-4244-5815-0AB3F12A9F53}"/>
              </a:ext>
            </a:extLst>
          </p:cNvPr>
          <p:cNvPicPr>
            <a:picLocks noChangeAspect="1"/>
          </p:cNvPicPr>
          <p:nvPr/>
        </p:nvPicPr>
        <p:blipFill>
          <a:blip r:embed="rId4"/>
          <a:stretch>
            <a:fillRect/>
          </a:stretch>
        </p:blipFill>
        <p:spPr>
          <a:xfrm>
            <a:off x="6967120" y="1709720"/>
            <a:ext cx="564331" cy="489962"/>
          </a:xfrm>
          <a:prstGeom prst="rect">
            <a:avLst/>
          </a:prstGeom>
        </p:spPr>
      </p:pic>
      <p:pic>
        <p:nvPicPr>
          <p:cNvPr id="6" name="Picture 5">
            <a:extLst>
              <a:ext uri="{FF2B5EF4-FFF2-40B4-BE49-F238E27FC236}">
                <a16:creationId xmlns:a16="http://schemas.microsoft.com/office/drawing/2014/main" id="{B4C0E33C-A197-2022-7A1B-68930EA6A9D9}"/>
              </a:ext>
            </a:extLst>
          </p:cNvPr>
          <p:cNvPicPr>
            <a:picLocks noChangeAspect="1"/>
          </p:cNvPicPr>
          <p:nvPr/>
        </p:nvPicPr>
        <p:blipFill>
          <a:blip r:embed="rId5"/>
          <a:stretch>
            <a:fillRect/>
          </a:stretch>
        </p:blipFill>
        <p:spPr>
          <a:xfrm>
            <a:off x="4512469" y="3040681"/>
            <a:ext cx="490538" cy="498995"/>
          </a:xfrm>
          <a:prstGeom prst="rect">
            <a:avLst/>
          </a:prstGeom>
        </p:spPr>
      </p:pic>
    </p:spTree>
    <p:extLst>
      <p:ext uri="{BB962C8B-B14F-4D97-AF65-F5344CB8AC3E}">
        <p14:creationId xmlns:p14="http://schemas.microsoft.com/office/powerpoint/2010/main" val="26071639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63EC6C-1EE7-EB92-2374-34D30317ED22}"/>
              </a:ext>
            </a:extLst>
          </p:cNvPr>
          <p:cNvPicPr>
            <a:picLocks noChangeAspect="1"/>
          </p:cNvPicPr>
          <p:nvPr/>
        </p:nvPicPr>
        <p:blipFill>
          <a:blip r:embed="rId3"/>
          <a:srcRect t="25781" b="25781"/>
          <a:stretch/>
        </p:blipFill>
        <p:spPr>
          <a:xfrm>
            <a:off x="0" y="1"/>
            <a:ext cx="9144000" cy="2952750"/>
          </a:xfrm>
          <a:prstGeom prst="rect">
            <a:avLst/>
          </a:prstGeom>
        </p:spPr>
      </p:pic>
      <p:sp>
        <p:nvSpPr>
          <p:cNvPr id="18" name="Rectangle 17">
            <a:extLst>
              <a:ext uri="{FF2B5EF4-FFF2-40B4-BE49-F238E27FC236}">
                <a16:creationId xmlns:a16="http://schemas.microsoft.com/office/drawing/2014/main" id="{D7B32E01-4A9C-C3D2-E4FD-23084F3658A5}"/>
              </a:ext>
            </a:extLst>
          </p:cNvPr>
          <p:cNvSpPr/>
          <p:nvPr/>
        </p:nvSpPr>
        <p:spPr>
          <a:xfrm>
            <a:off x="0" y="2952750"/>
            <a:ext cx="9144000" cy="219075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24" name="Straight Connector 23">
            <a:extLst>
              <a:ext uri="{FF2B5EF4-FFF2-40B4-BE49-F238E27FC236}">
                <a16:creationId xmlns:a16="http://schemas.microsoft.com/office/drawing/2014/main" id="{D60A25BC-126E-3157-1BA9-1B528121E2C4}"/>
              </a:ext>
            </a:extLst>
          </p:cNvPr>
          <p:cNvCxnSpPr>
            <a:cxnSpLocks/>
          </p:cNvCxnSpPr>
          <p:nvPr/>
        </p:nvCxnSpPr>
        <p:spPr>
          <a:xfrm>
            <a:off x="2426437" y="3913415"/>
            <a:ext cx="0" cy="702128"/>
          </a:xfrm>
          <a:prstGeom prst="line">
            <a:avLst/>
          </a:prstGeom>
          <a:ln w="12700">
            <a:solidFill>
              <a:srgbClr val="A1CD3A"/>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1D33DC5-B6FC-89ED-2489-B88624BB5335}"/>
              </a:ext>
            </a:extLst>
          </p:cNvPr>
          <p:cNvCxnSpPr>
            <a:cxnSpLocks/>
          </p:cNvCxnSpPr>
          <p:nvPr/>
        </p:nvCxnSpPr>
        <p:spPr>
          <a:xfrm>
            <a:off x="4590539" y="3913415"/>
            <a:ext cx="0" cy="702128"/>
          </a:xfrm>
          <a:prstGeom prst="line">
            <a:avLst/>
          </a:prstGeom>
          <a:ln w="12700">
            <a:solidFill>
              <a:srgbClr val="A1CD3A"/>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8F5A57A-9807-7089-AD25-70BB2206843B}"/>
              </a:ext>
            </a:extLst>
          </p:cNvPr>
          <p:cNvCxnSpPr/>
          <p:nvPr/>
        </p:nvCxnSpPr>
        <p:spPr>
          <a:xfrm>
            <a:off x="6754642" y="3913415"/>
            <a:ext cx="0" cy="702128"/>
          </a:xfrm>
          <a:prstGeom prst="line">
            <a:avLst/>
          </a:prstGeom>
          <a:ln w="12700">
            <a:solidFill>
              <a:srgbClr val="A1CD3A"/>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A851B56-93EB-E165-783C-9B3EBE3EE5EA}"/>
              </a:ext>
            </a:extLst>
          </p:cNvPr>
          <p:cNvSpPr txBox="1"/>
          <p:nvPr/>
        </p:nvSpPr>
        <p:spPr>
          <a:xfrm>
            <a:off x="487136" y="3943350"/>
            <a:ext cx="1714500" cy="685800"/>
          </a:xfrm>
          <a:prstGeom prst="rect">
            <a:avLst/>
          </a:prstGeom>
        </p:spPr>
        <p:txBody>
          <a:bodyPr vert="horz" lIns="0" tIns="0" rIns="0" bIns="0" rtlCol="0" anchor="t">
            <a:noAutofit/>
          </a:bodyPr>
          <a:lstStyle>
            <a:defPPr>
              <a:defRPr lang="en-US"/>
            </a:defPPr>
            <a:lvl1pPr>
              <a:lnSpc>
                <a:spcPct val="100000"/>
              </a:lnSpc>
              <a:spcBef>
                <a:spcPct val="0"/>
              </a:spcBef>
              <a:buNone/>
              <a:defRPr sz="2200">
                <a:solidFill>
                  <a:schemeClr val="bg1"/>
                </a:solidFill>
                <a:ea typeface="+mn-ea"/>
                <a:cs typeface="+mj-lt"/>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650" dirty="0">
                <a:solidFill>
                  <a:srgbClr val="FEFEFE"/>
                </a:solidFill>
                <a:latin typeface="Lexend Light" pitchFamily="2" charset="77"/>
                <a:ea typeface="Verdana" panose="020B0604030504040204" pitchFamily="34" charset="0"/>
                <a:cs typeface="Verdana" panose="020B0604030504040204" pitchFamily="34" charset="0"/>
              </a:rPr>
              <a:t>Supporting info here</a:t>
            </a:r>
          </a:p>
        </p:txBody>
      </p:sp>
      <p:sp>
        <p:nvSpPr>
          <p:cNvPr id="30" name="TextBox 29">
            <a:extLst>
              <a:ext uri="{FF2B5EF4-FFF2-40B4-BE49-F238E27FC236}">
                <a16:creationId xmlns:a16="http://schemas.microsoft.com/office/drawing/2014/main" id="{80A12C1E-CF88-87F9-6727-5E72708299C3}"/>
              </a:ext>
            </a:extLst>
          </p:cNvPr>
          <p:cNvSpPr txBox="1"/>
          <p:nvPr/>
        </p:nvSpPr>
        <p:spPr>
          <a:xfrm>
            <a:off x="2651238" y="3943350"/>
            <a:ext cx="1714500" cy="685800"/>
          </a:xfrm>
          <a:prstGeom prst="rect">
            <a:avLst/>
          </a:prstGeom>
        </p:spPr>
        <p:txBody>
          <a:bodyPr vert="horz" lIns="0" tIns="0" rIns="0" bIns="0" rtlCol="0" anchor="t">
            <a:noAutofit/>
          </a:bodyPr>
          <a:lstStyle>
            <a:defPPr>
              <a:defRPr lang="en-US"/>
            </a:defPPr>
            <a:lvl1pPr>
              <a:lnSpc>
                <a:spcPct val="100000"/>
              </a:lnSpc>
              <a:spcBef>
                <a:spcPct val="0"/>
              </a:spcBef>
              <a:buNone/>
              <a:defRPr sz="2200">
                <a:solidFill>
                  <a:schemeClr val="bg1"/>
                </a:solidFill>
                <a:ea typeface="+mn-ea"/>
                <a:cs typeface="+mj-lt"/>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650" dirty="0">
                <a:solidFill>
                  <a:srgbClr val="FEFEFE"/>
                </a:solidFill>
                <a:latin typeface="Lexend Light" pitchFamily="2" charset="77"/>
                <a:ea typeface="Verdana" panose="020B0604030504040204" pitchFamily="34" charset="0"/>
                <a:cs typeface="Verdana" panose="020B0604030504040204" pitchFamily="34" charset="0"/>
              </a:rPr>
              <a:t>Supporting info here</a:t>
            </a:r>
          </a:p>
        </p:txBody>
      </p:sp>
      <p:sp>
        <p:nvSpPr>
          <p:cNvPr id="31" name="TextBox 30">
            <a:extLst>
              <a:ext uri="{FF2B5EF4-FFF2-40B4-BE49-F238E27FC236}">
                <a16:creationId xmlns:a16="http://schemas.microsoft.com/office/drawing/2014/main" id="{88F88296-AF42-3189-B0F2-684AE4D38E1B}"/>
              </a:ext>
            </a:extLst>
          </p:cNvPr>
          <p:cNvSpPr txBox="1"/>
          <p:nvPr/>
        </p:nvSpPr>
        <p:spPr>
          <a:xfrm>
            <a:off x="4815341" y="3943350"/>
            <a:ext cx="1714500" cy="685800"/>
          </a:xfrm>
          <a:prstGeom prst="rect">
            <a:avLst/>
          </a:prstGeom>
        </p:spPr>
        <p:txBody>
          <a:bodyPr vert="horz" lIns="0" tIns="0" rIns="0" bIns="0" rtlCol="0" anchor="t">
            <a:noAutofit/>
          </a:bodyPr>
          <a:lstStyle>
            <a:defPPr>
              <a:defRPr lang="en-US"/>
            </a:defPPr>
            <a:lvl1pPr>
              <a:lnSpc>
                <a:spcPct val="100000"/>
              </a:lnSpc>
              <a:spcBef>
                <a:spcPct val="0"/>
              </a:spcBef>
              <a:buNone/>
              <a:defRPr sz="2200">
                <a:solidFill>
                  <a:schemeClr val="bg1"/>
                </a:solidFill>
                <a:ea typeface="+mn-ea"/>
                <a:cs typeface="+mj-lt"/>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650" dirty="0">
                <a:solidFill>
                  <a:srgbClr val="FEFEFE"/>
                </a:solidFill>
                <a:latin typeface="Lexend Light" pitchFamily="2" charset="77"/>
                <a:ea typeface="Verdana" panose="020B0604030504040204" pitchFamily="34" charset="0"/>
                <a:cs typeface="Verdana" panose="020B0604030504040204" pitchFamily="34" charset="0"/>
              </a:rPr>
              <a:t>Supporting info here</a:t>
            </a:r>
          </a:p>
        </p:txBody>
      </p:sp>
      <p:sp>
        <p:nvSpPr>
          <p:cNvPr id="29" name="TextBox 28">
            <a:extLst>
              <a:ext uri="{FF2B5EF4-FFF2-40B4-BE49-F238E27FC236}">
                <a16:creationId xmlns:a16="http://schemas.microsoft.com/office/drawing/2014/main" id="{3D44CB32-EEFF-0C99-5614-10022228E758}"/>
              </a:ext>
            </a:extLst>
          </p:cNvPr>
          <p:cNvSpPr txBox="1"/>
          <p:nvPr/>
        </p:nvSpPr>
        <p:spPr>
          <a:xfrm>
            <a:off x="6979444" y="3943350"/>
            <a:ext cx="1714500" cy="685800"/>
          </a:xfrm>
          <a:prstGeom prst="rect">
            <a:avLst/>
          </a:prstGeom>
        </p:spPr>
        <p:txBody>
          <a:bodyPr vert="horz" lIns="0" tIns="0" rIns="0" bIns="0" rtlCol="0" anchor="t">
            <a:noAutofit/>
          </a:bodyPr>
          <a:lstStyle>
            <a:defPPr>
              <a:defRPr lang="en-US"/>
            </a:defPPr>
            <a:lvl1pPr>
              <a:lnSpc>
                <a:spcPct val="100000"/>
              </a:lnSpc>
              <a:spcBef>
                <a:spcPct val="0"/>
              </a:spcBef>
              <a:buNone/>
              <a:defRPr sz="2200">
                <a:solidFill>
                  <a:schemeClr val="bg1"/>
                </a:solidFill>
                <a:ea typeface="+mn-ea"/>
                <a:cs typeface="+mj-lt"/>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650" dirty="0">
                <a:solidFill>
                  <a:srgbClr val="FEFEFE"/>
                </a:solidFill>
                <a:latin typeface="Lexend Light" pitchFamily="2" charset="77"/>
                <a:ea typeface="Verdana" panose="020B0604030504040204" pitchFamily="34" charset="0"/>
                <a:cs typeface="Verdana" panose="020B0604030504040204" pitchFamily="34" charset="0"/>
              </a:rPr>
              <a:t>Supporting info here</a:t>
            </a:r>
          </a:p>
        </p:txBody>
      </p:sp>
      <p:pic>
        <p:nvPicPr>
          <p:cNvPr id="8" name="Picture 7">
            <a:extLst>
              <a:ext uri="{FF2B5EF4-FFF2-40B4-BE49-F238E27FC236}">
                <a16:creationId xmlns:a16="http://schemas.microsoft.com/office/drawing/2014/main" id="{60D458E5-4EF5-E2AC-4316-1BD5301CD489}"/>
              </a:ext>
            </a:extLst>
          </p:cNvPr>
          <p:cNvPicPr>
            <a:picLocks noChangeAspect="1"/>
          </p:cNvPicPr>
          <p:nvPr/>
        </p:nvPicPr>
        <p:blipFill>
          <a:blip r:embed="rId5"/>
          <a:srcRect l="5760" r="5760"/>
          <a:stretch/>
        </p:blipFill>
        <p:spPr>
          <a:xfrm>
            <a:off x="0" y="2752486"/>
            <a:ext cx="9143999" cy="961025"/>
          </a:xfrm>
          <a:prstGeom prst="rect">
            <a:avLst/>
          </a:prstGeom>
        </p:spPr>
      </p:pic>
      <p:sp>
        <p:nvSpPr>
          <p:cNvPr id="3" name="TextBox 2">
            <a:extLst>
              <a:ext uri="{FF2B5EF4-FFF2-40B4-BE49-F238E27FC236}">
                <a16:creationId xmlns:a16="http://schemas.microsoft.com/office/drawing/2014/main" id="{B4CC0371-88BC-7FA8-673A-21E889565DEC}"/>
              </a:ext>
            </a:extLst>
          </p:cNvPr>
          <p:cNvSpPr txBox="1"/>
          <p:nvPr/>
        </p:nvSpPr>
        <p:spPr>
          <a:xfrm>
            <a:off x="457200" y="3028951"/>
            <a:ext cx="8058149" cy="457199"/>
          </a:xfrm>
          <a:prstGeom prst="rect">
            <a:avLst/>
          </a:prstGeom>
        </p:spPr>
        <p:txBody>
          <a:bodyPr vert="horz" lIns="0" tIns="0" rIns="0" bIns="0" rtlCol="0" anchor="b">
            <a:noAutofit/>
          </a:bodyPr>
          <a:lstStyle>
            <a:defPPr>
              <a:defRPr lang="en-US"/>
            </a:defPPr>
            <a:lvl1pPr>
              <a:lnSpc>
                <a:spcPct val="100000"/>
              </a:lnSpc>
              <a:spcBef>
                <a:spcPct val="0"/>
              </a:spcBef>
              <a:buNone/>
              <a:defRPr sz="3600">
                <a:solidFill>
                  <a:schemeClr val="bg1"/>
                </a:solidFill>
                <a:ea typeface="+mj-lt"/>
                <a:cs typeface="+mj-lt"/>
              </a:defRPr>
            </a:lvl1pPr>
          </a:lstStyle>
          <a:p>
            <a:r>
              <a:rPr lang="en-US" sz="2400" dirty="0">
                <a:solidFill>
                  <a:srgbClr val="1A4420"/>
                </a:solidFill>
                <a:latin typeface="Lexend Light" pitchFamily="2" charset="77"/>
                <a:ea typeface="Verdana" panose="020B0604030504040204" pitchFamily="34" charset="0"/>
                <a:cs typeface="Verdana" panose="020B0604030504040204" pitchFamily="34" charset="0"/>
              </a:rPr>
              <a:t>Enter your headline here</a:t>
            </a:r>
          </a:p>
        </p:txBody>
      </p:sp>
    </p:spTree>
    <p:extLst>
      <p:ext uri="{BB962C8B-B14F-4D97-AF65-F5344CB8AC3E}">
        <p14:creationId xmlns:p14="http://schemas.microsoft.com/office/powerpoint/2010/main" val="12449684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DB860-6ACA-B767-9A4A-2CF28E779CA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F0362FD-D8BC-5C9F-AD95-F03D29F09BF2}"/>
              </a:ext>
            </a:extLst>
          </p:cNvPr>
          <p:cNvPicPr>
            <a:picLocks noChangeAspect="1"/>
          </p:cNvPicPr>
          <p:nvPr/>
        </p:nvPicPr>
        <p:blipFill>
          <a:blip r:embed="rId3"/>
          <a:srcRect t="25781" b="25781"/>
          <a:stretch/>
        </p:blipFill>
        <p:spPr>
          <a:xfrm>
            <a:off x="0" y="1"/>
            <a:ext cx="9144000" cy="2952750"/>
          </a:xfrm>
          <a:prstGeom prst="rect">
            <a:avLst/>
          </a:prstGeom>
        </p:spPr>
      </p:pic>
      <p:sp>
        <p:nvSpPr>
          <p:cNvPr id="18" name="Rectangle 17">
            <a:extLst>
              <a:ext uri="{FF2B5EF4-FFF2-40B4-BE49-F238E27FC236}">
                <a16:creationId xmlns:a16="http://schemas.microsoft.com/office/drawing/2014/main" id="{AD03F703-58E6-DB75-6FF8-D93FB73A6B77}"/>
              </a:ext>
            </a:extLst>
          </p:cNvPr>
          <p:cNvSpPr/>
          <p:nvPr/>
        </p:nvSpPr>
        <p:spPr>
          <a:xfrm>
            <a:off x="0" y="2952750"/>
            <a:ext cx="9144000" cy="219075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24" name="Straight Connector 23">
            <a:extLst>
              <a:ext uri="{FF2B5EF4-FFF2-40B4-BE49-F238E27FC236}">
                <a16:creationId xmlns:a16="http://schemas.microsoft.com/office/drawing/2014/main" id="{7C84E325-CB42-1177-C281-68F23D8CB8AF}"/>
              </a:ext>
            </a:extLst>
          </p:cNvPr>
          <p:cNvCxnSpPr>
            <a:cxnSpLocks/>
          </p:cNvCxnSpPr>
          <p:nvPr/>
        </p:nvCxnSpPr>
        <p:spPr>
          <a:xfrm>
            <a:off x="2426437" y="3913415"/>
            <a:ext cx="0" cy="702128"/>
          </a:xfrm>
          <a:prstGeom prst="line">
            <a:avLst/>
          </a:prstGeom>
          <a:ln w="12700">
            <a:solidFill>
              <a:srgbClr val="A1CD3A"/>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CD28FDB-E5ED-191C-344D-E110A5E8F8DF}"/>
              </a:ext>
            </a:extLst>
          </p:cNvPr>
          <p:cNvCxnSpPr>
            <a:cxnSpLocks/>
          </p:cNvCxnSpPr>
          <p:nvPr/>
        </p:nvCxnSpPr>
        <p:spPr>
          <a:xfrm>
            <a:off x="4590539" y="3913415"/>
            <a:ext cx="0" cy="702128"/>
          </a:xfrm>
          <a:prstGeom prst="line">
            <a:avLst/>
          </a:prstGeom>
          <a:ln w="12700">
            <a:solidFill>
              <a:srgbClr val="A1CD3A"/>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531C785-C6BA-506B-5F06-A6A7E9EB64AA}"/>
              </a:ext>
            </a:extLst>
          </p:cNvPr>
          <p:cNvCxnSpPr/>
          <p:nvPr/>
        </p:nvCxnSpPr>
        <p:spPr>
          <a:xfrm>
            <a:off x="6754642" y="3913415"/>
            <a:ext cx="0" cy="702128"/>
          </a:xfrm>
          <a:prstGeom prst="line">
            <a:avLst/>
          </a:prstGeom>
          <a:ln w="12700">
            <a:solidFill>
              <a:srgbClr val="A1CD3A"/>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7B7E967-2509-F2AF-286F-3BE50572AF2F}"/>
              </a:ext>
            </a:extLst>
          </p:cNvPr>
          <p:cNvSpPr txBox="1"/>
          <p:nvPr/>
        </p:nvSpPr>
        <p:spPr>
          <a:xfrm>
            <a:off x="487136" y="3943350"/>
            <a:ext cx="1714500" cy="685800"/>
          </a:xfrm>
          <a:prstGeom prst="rect">
            <a:avLst/>
          </a:prstGeom>
        </p:spPr>
        <p:txBody>
          <a:bodyPr vert="horz" lIns="0" tIns="0" rIns="0" bIns="0" rtlCol="0" anchor="t">
            <a:noAutofit/>
          </a:bodyPr>
          <a:lstStyle>
            <a:defPPr>
              <a:defRPr lang="en-US"/>
            </a:defPPr>
            <a:lvl1pPr>
              <a:lnSpc>
                <a:spcPct val="100000"/>
              </a:lnSpc>
              <a:spcBef>
                <a:spcPct val="0"/>
              </a:spcBef>
              <a:buNone/>
              <a:defRPr sz="2200">
                <a:solidFill>
                  <a:schemeClr val="bg1"/>
                </a:solidFill>
                <a:ea typeface="+mn-ea"/>
                <a:cs typeface="+mj-lt"/>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650" dirty="0">
                <a:solidFill>
                  <a:srgbClr val="FEFEFE"/>
                </a:solidFill>
                <a:latin typeface="Lexend Light" pitchFamily="2" charset="77"/>
                <a:ea typeface="Verdana" panose="020B0604030504040204" pitchFamily="34" charset="0"/>
                <a:cs typeface="Verdana" panose="020B0604030504040204" pitchFamily="34" charset="0"/>
              </a:rPr>
              <a:t>Supporting info here</a:t>
            </a:r>
          </a:p>
        </p:txBody>
      </p:sp>
      <p:sp>
        <p:nvSpPr>
          <p:cNvPr id="30" name="TextBox 29">
            <a:extLst>
              <a:ext uri="{FF2B5EF4-FFF2-40B4-BE49-F238E27FC236}">
                <a16:creationId xmlns:a16="http://schemas.microsoft.com/office/drawing/2014/main" id="{B1A22051-3BE6-FB8E-18D7-5F90568AA2F1}"/>
              </a:ext>
            </a:extLst>
          </p:cNvPr>
          <p:cNvSpPr txBox="1"/>
          <p:nvPr/>
        </p:nvSpPr>
        <p:spPr>
          <a:xfrm>
            <a:off x="2651238" y="3943350"/>
            <a:ext cx="1714500" cy="685800"/>
          </a:xfrm>
          <a:prstGeom prst="rect">
            <a:avLst/>
          </a:prstGeom>
        </p:spPr>
        <p:txBody>
          <a:bodyPr vert="horz" lIns="0" tIns="0" rIns="0" bIns="0" rtlCol="0" anchor="t">
            <a:noAutofit/>
          </a:bodyPr>
          <a:lstStyle>
            <a:defPPr>
              <a:defRPr lang="en-US"/>
            </a:defPPr>
            <a:lvl1pPr>
              <a:lnSpc>
                <a:spcPct val="100000"/>
              </a:lnSpc>
              <a:spcBef>
                <a:spcPct val="0"/>
              </a:spcBef>
              <a:buNone/>
              <a:defRPr sz="2200">
                <a:solidFill>
                  <a:schemeClr val="bg1"/>
                </a:solidFill>
                <a:ea typeface="+mn-ea"/>
                <a:cs typeface="+mj-lt"/>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650" dirty="0">
                <a:solidFill>
                  <a:srgbClr val="FEFEFE"/>
                </a:solidFill>
                <a:latin typeface="Lexend Light" pitchFamily="2" charset="77"/>
                <a:ea typeface="Verdana" panose="020B0604030504040204" pitchFamily="34" charset="0"/>
                <a:cs typeface="Verdana" panose="020B0604030504040204" pitchFamily="34" charset="0"/>
              </a:rPr>
              <a:t>Supporting info here</a:t>
            </a:r>
          </a:p>
        </p:txBody>
      </p:sp>
      <p:sp>
        <p:nvSpPr>
          <p:cNvPr id="31" name="TextBox 30">
            <a:extLst>
              <a:ext uri="{FF2B5EF4-FFF2-40B4-BE49-F238E27FC236}">
                <a16:creationId xmlns:a16="http://schemas.microsoft.com/office/drawing/2014/main" id="{C1BCCDEC-4086-4383-3874-2836633B7512}"/>
              </a:ext>
            </a:extLst>
          </p:cNvPr>
          <p:cNvSpPr txBox="1"/>
          <p:nvPr/>
        </p:nvSpPr>
        <p:spPr>
          <a:xfrm>
            <a:off x="4815341" y="3943350"/>
            <a:ext cx="1714500" cy="685800"/>
          </a:xfrm>
          <a:prstGeom prst="rect">
            <a:avLst/>
          </a:prstGeom>
        </p:spPr>
        <p:txBody>
          <a:bodyPr vert="horz" lIns="0" tIns="0" rIns="0" bIns="0" rtlCol="0" anchor="t">
            <a:noAutofit/>
          </a:bodyPr>
          <a:lstStyle>
            <a:defPPr>
              <a:defRPr lang="en-US"/>
            </a:defPPr>
            <a:lvl1pPr>
              <a:lnSpc>
                <a:spcPct val="100000"/>
              </a:lnSpc>
              <a:spcBef>
                <a:spcPct val="0"/>
              </a:spcBef>
              <a:buNone/>
              <a:defRPr sz="2200">
                <a:solidFill>
                  <a:schemeClr val="bg1"/>
                </a:solidFill>
                <a:ea typeface="+mn-ea"/>
                <a:cs typeface="+mj-lt"/>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650" dirty="0">
                <a:solidFill>
                  <a:srgbClr val="FEFEFE"/>
                </a:solidFill>
                <a:latin typeface="Lexend Light" pitchFamily="2" charset="77"/>
                <a:ea typeface="Verdana" panose="020B0604030504040204" pitchFamily="34" charset="0"/>
                <a:cs typeface="Verdana" panose="020B0604030504040204" pitchFamily="34" charset="0"/>
              </a:rPr>
              <a:t>Supporting info here</a:t>
            </a:r>
          </a:p>
        </p:txBody>
      </p:sp>
      <p:sp>
        <p:nvSpPr>
          <p:cNvPr id="29" name="TextBox 28">
            <a:extLst>
              <a:ext uri="{FF2B5EF4-FFF2-40B4-BE49-F238E27FC236}">
                <a16:creationId xmlns:a16="http://schemas.microsoft.com/office/drawing/2014/main" id="{0101C20B-004C-4C4C-0308-17219398AD28}"/>
              </a:ext>
            </a:extLst>
          </p:cNvPr>
          <p:cNvSpPr txBox="1"/>
          <p:nvPr/>
        </p:nvSpPr>
        <p:spPr>
          <a:xfrm>
            <a:off x="6979444" y="3943350"/>
            <a:ext cx="1714500" cy="685800"/>
          </a:xfrm>
          <a:prstGeom prst="rect">
            <a:avLst/>
          </a:prstGeom>
        </p:spPr>
        <p:txBody>
          <a:bodyPr vert="horz" lIns="0" tIns="0" rIns="0" bIns="0" rtlCol="0" anchor="t">
            <a:noAutofit/>
          </a:bodyPr>
          <a:lstStyle>
            <a:defPPr>
              <a:defRPr lang="en-US"/>
            </a:defPPr>
            <a:lvl1pPr>
              <a:lnSpc>
                <a:spcPct val="100000"/>
              </a:lnSpc>
              <a:spcBef>
                <a:spcPct val="0"/>
              </a:spcBef>
              <a:buNone/>
              <a:defRPr sz="2200">
                <a:solidFill>
                  <a:schemeClr val="bg1"/>
                </a:solidFill>
                <a:ea typeface="+mn-ea"/>
                <a:cs typeface="+mj-lt"/>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650" dirty="0">
                <a:solidFill>
                  <a:srgbClr val="FEFEFE"/>
                </a:solidFill>
                <a:latin typeface="Lexend Light" pitchFamily="2" charset="77"/>
                <a:ea typeface="Verdana" panose="020B0604030504040204" pitchFamily="34" charset="0"/>
                <a:cs typeface="Verdana" panose="020B0604030504040204" pitchFamily="34" charset="0"/>
              </a:rPr>
              <a:t>Supporting info here</a:t>
            </a:r>
          </a:p>
        </p:txBody>
      </p:sp>
      <p:pic>
        <p:nvPicPr>
          <p:cNvPr id="8" name="Picture 7">
            <a:extLst>
              <a:ext uri="{FF2B5EF4-FFF2-40B4-BE49-F238E27FC236}">
                <a16:creationId xmlns:a16="http://schemas.microsoft.com/office/drawing/2014/main" id="{70296AB6-38A1-8346-7456-BAC0AE8837F4}"/>
              </a:ext>
            </a:extLst>
          </p:cNvPr>
          <p:cNvPicPr>
            <a:picLocks noChangeAspect="1"/>
          </p:cNvPicPr>
          <p:nvPr/>
        </p:nvPicPr>
        <p:blipFill>
          <a:blip r:embed="rId5"/>
          <a:srcRect l="5760" r="5760"/>
          <a:stretch/>
        </p:blipFill>
        <p:spPr>
          <a:xfrm>
            <a:off x="0" y="2752486"/>
            <a:ext cx="9143999" cy="961025"/>
          </a:xfrm>
          <a:prstGeom prst="rect">
            <a:avLst/>
          </a:prstGeom>
        </p:spPr>
      </p:pic>
      <p:sp>
        <p:nvSpPr>
          <p:cNvPr id="3" name="TextBox 2">
            <a:extLst>
              <a:ext uri="{FF2B5EF4-FFF2-40B4-BE49-F238E27FC236}">
                <a16:creationId xmlns:a16="http://schemas.microsoft.com/office/drawing/2014/main" id="{9F393252-D1D8-EF89-F215-F6902AC4865E}"/>
              </a:ext>
            </a:extLst>
          </p:cNvPr>
          <p:cNvSpPr txBox="1"/>
          <p:nvPr/>
        </p:nvSpPr>
        <p:spPr>
          <a:xfrm>
            <a:off x="457200" y="3028951"/>
            <a:ext cx="8058149" cy="457199"/>
          </a:xfrm>
          <a:prstGeom prst="rect">
            <a:avLst/>
          </a:prstGeom>
        </p:spPr>
        <p:txBody>
          <a:bodyPr vert="horz" lIns="0" tIns="0" rIns="0" bIns="0" rtlCol="0" anchor="b">
            <a:noAutofit/>
          </a:bodyPr>
          <a:lstStyle>
            <a:defPPr>
              <a:defRPr lang="en-US"/>
            </a:defPPr>
            <a:lvl1pPr>
              <a:lnSpc>
                <a:spcPct val="100000"/>
              </a:lnSpc>
              <a:spcBef>
                <a:spcPct val="0"/>
              </a:spcBef>
              <a:buNone/>
              <a:defRPr sz="3600">
                <a:solidFill>
                  <a:schemeClr val="bg1"/>
                </a:solidFill>
                <a:ea typeface="+mj-lt"/>
                <a:cs typeface="+mj-lt"/>
              </a:defRPr>
            </a:lvl1pPr>
          </a:lstStyle>
          <a:p>
            <a:r>
              <a:rPr lang="en-US" sz="2700" dirty="0">
                <a:solidFill>
                  <a:srgbClr val="1A4420"/>
                </a:solidFill>
                <a:latin typeface="Sprouts Forager" pitchFamily="2" charset="0"/>
                <a:ea typeface="Verdana" panose="020B0604030504040204" pitchFamily="34" charset="0"/>
                <a:cs typeface="Verdana" panose="020B0604030504040204" pitchFamily="34" charset="0"/>
              </a:rPr>
              <a:t>Enter your headline here</a:t>
            </a:r>
          </a:p>
        </p:txBody>
      </p:sp>
    </p:spTree>
    <p:extLst>
      <p:ext uri="{BB962C8B-B14F-4D97-AF65-F5344CB8AC3E}">
        <p14:creationId xmlns:p14="http://schemas.microsoft.com/office/powerpoint/2010/main" val="27860013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B7D57CF-B308-52B5-6F6C-C8BF8EB035C5}"/>
              </a:ext>
            </a:extLst>
          </p:cNvPr>
          <p:cNvPicPr>
            <a:picLocks noChangeAspect="1"/>
          </p:cNvPicPr>
          <p:nvPr/>
        </p:nvPicPr>
        <p:blipFill>
          <a:blip r:embed="rId3"/>
          <a:srcRect t="7813" b="7813"/>
          <a:stretch/>
        </p:blipFill>
        <p:spPr>
          <a:xfrm>
            <a:off x="0" y="1"/>
            <a:ext cx="9144000" cy="5143499"/>
          </a:xfrm>
          <a:prstGeom prst="rect">
            <a:avLst/>
          </a:prstGeom>
        </p:spPr>
      </p:pic>
      <p:sp>
        <p:nvSpPr>
          <p:cNvPr id="6" name="Rectangle 5">
            <a:extLst>
              <a:ext uri="{FF2B5EF4-FFF2-40B4-BE49-F238E27FC236}">
                <a16:creationId xmlns:a16="http://schemas.microsoft.com/office/drawing/2014/main" id="{1BF7215B-2014-8E54-8E6D-27F9BF635489}"/>
              </a:ext>
            </a:extLst>
          </p:cNvPr>
          <p:cNvSpPr/>
          <p:nvPr/>
        </p:nvSpPr>
        <p:spPr>
          <a:xfrm>
            <a:off x="-10350" y="0"/>
            <a:ext cx="9154350" cy="2308859"/>
          </a:xfrm>
          <a:prstGeom prst="rect">
            <a:avLst/>
          </a:prstGeom>
          <a:gradFill>
            <a:gsLst>
              <a:gs pos="100000">
                <a:schemeClr val="bg1">
                  <a:alpha val="0"/>
                </a:schemeClr>
              </a:gs>
              <a:gs pos="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 name="TextBox 2">
            <a:extLst>
              <a:ext uri="{FF2B5EF4-FFF2-40B4-BE49-F238E27FC236}">
                <a16:creationId xmlns:a16="http://schemas.microsoft.com/office/drawing/2014/main" id="{95642AAB-0DD1-1A4D-1779-86DCF4F9E664}"/>
              </a:ext>
            </a:extLst>
          </p:cNvPr>
          <p:cNvSpPr txBox="1"/>
          <p:nvPr/>
        </p:nvSpPr>
        <p:spPr>
          <a:xfrm>
            <a:off x="457200" y="171451"/>
            <a:ext cx="7188118" cy="471488"/>
          </a:xfrm>
          <a:prstGeom prst="rect">
            <a:avLst/>
          </a:prstGeom>
        </p:spPr>
        <p:txBody>
          <a:bodyPr vert="horz" lIns="0" tIns="0" rIns="0" bIns="0" rtlCol="0" anchor="b">
            <a:noAutofit/>
          </a:bodyPr>
          <a:lstStyle>
            <a:defPPr>
              <a:defRPr lang="en-US"/>
            </a:defPPr>
            <a:lvl1pPr>
              <a:lnSpc>
                <a:spcPct val="100000"/>
              </a:lnSpc>
              <a:spcBef>
                <a:spcPct val="0"/>
              </a:spcBef>
              <a:buNone/>
              <a:defRPr sz="3600">
                <a:solidFill>
                  <a:schemeClr val="bg1"/>
                </a:solidFill>
                <a:ea typeface="+mj-lt"/>
                <a:cs typeface="+mj-lt"/>
              </a:defRPr>
            </a:lvl1pPr>
          </a:lstStyle>
          <a:p>
            <a:r>
              <a:rPr lang="en-US" sz="2400" dirty="0">
                <a:solidFill>
                  <a:schemeClr val="accent3"/>
                </a:solidFill>
                <a:latin typeface="Lexend Light" pitchFamily="2" charset="77"/>
                <a:ea typeface="Verdana" panose="020B0604030504040204" pitchFamily="34" charset="0"/>
                <a:cs typeface="Verdana" panose="020B0604030504040204" pitchFamily="34" charset="0"/>
              </a:rPr>
              <a:t>Enter your headline here</a:t>
            </a:r>
          </a:p>
        </p:txBody>
      </p:sp>
      <p:pic>
        <p:nvPicPr>
          <p:cNvPr id="19" name="Picture 18">
            <a:extLst>
              <a:ext uri="{FF2B5EF4-FFF2-40B4-BE49-F238E27FC236}">
                <a16:creationId xmlns:a16="http://schemas.microsoft.com/office/drawing/2014/main" id="{38E7E508-2DAD-557C-B416-9D25F52D7E6B}"/>
              </a:ext>
            </a:extLst>
          </p:cNvPr>
          <p:cNvPicPr>
            <a:picLocks noChangeAspect="1"/>
          </p:cNvPicPr>
          <p:nvPr/>
        </p:nvPicPr>
        <p:blipFill>
          <a:blip r:embed="rId4">
            <a:alphaModFix amt="80000"/>
          </a:blip>
          <a:stretch>
            <a:fillRect/>
          </a:stretch>
        </p:blipFill>
        <p:spPr>
          <a:xfrm>
            <a:off x="2112595" y="2796468"/>
            <a:ext cx="1804939" cy="1808622"/>
          </a:xfrm>
          <a:prstGeom prst="rect">
            <a:avLst/>
          </a:prstGeom>
        </p:spPr>
      </p:pic>
      <p:sp>
        <p:nvSpPr>
          <p:cNvPr id="20" name="TextBox 19">
            <a:extLst>
              <a:ext uri="{FF2B5EF4-FFF2-40B4-BE49-F238E27FC236}">
                <a16:creationId xmlns:a16="http://schemas.microsoft.com/office/drawing/2014/main" id="{55EB5428-45A6-C1B2-BD74-89A76575E233}"/>
              </a:ext>
            </a:extLst>
          </p:cNvPr>
          <p:cNvSpPr txBox="1"/>
          <p:nvPr/>
        </p:nvSpPr>
        <p:spPr>
          <a:xfrm>
            <a:off x="2200466" y="3371851"/>
            <a:ext cx="1559907" cy="671979"/>
          </a:xfrm>
          <a:prstGeom prst="rect">
            <a:avLst/>
          </a:prstGeom>
          <a:noFill/>
        </p:spPr>
        <p:txBody>
          <a:bodyPr wrap="square">
            <a:spAutoFit/>
          </a:bodyPr>
          <a:lstStyle/>
          <a:p>
            <a:pPr algn="ctr"/>
            <a:r>
              <a:rPr lang="en-US" sz="1800" dirty="0">
                <a:solidFill>
                  <a:srgbClr val="1A4420"/>
                </a:solidFill>
                <a:latin typeface="Lexend Light" pitchFamily="2" charset="77"/>
                <a:ea typeface="Verdana" panose="020B0604030504040204" pitchFamily="34" charset="0"/>
                <a:cs typeface="Verdana" panose="020B0604030504040204" pitchFamily="34" charset="0"/>
              </a:rPr>
              <a:t>Supporting</a:t>
            </a:r>
          </a:p>
          <a:p>
            <a:pPr algn="ctr">
              <a:spcBef>
                <a:spcPts val="225"/>
              </a:spcBef>
            </a:pPr>
            <a:r>
              <a:rPr lang="en-US" sz="1800" dirty="0">
                <a:solidFill>
                  <a:srgbClr val="1A4420"/>
                </a:solidFill>
                <a:latin typeface="Lexend Light" pitchFamily="2" charset="77"/>
                <a:ea typeface="Verdana" panose="020B0604030504040204" pitchFamily="34" charset="0"/>
                <a:cs typeface="Verdana" panose="020B0604030504040204" pitchFamily="34" charset="0"/>
              </a:rPr>
              <a:t>info here</a:t>
            </a:r>
          </a:p>
        </p:txBody>
      </p:sp>
      <p:pic>
        <p:nvPicPr>
          <p:cNvPr id="21" name="Picture 20">
            <a:extLst>
              <a:ext uri="{FF2B5EF4-FFF2-40B4-BE49-F238E27FC236}">
                <a16:creationId xmlns:a16="http://schemas.microsoft.com/office/drawing/2014/main" id="{B3D4D26E-B411-A8E7-63EE-F2DB0B504E3B}"/>
              </a:ext>
            </a:extLst>
          </p:cNvPr>
          <p:cNvPicPr>
            <a:picLocks noChangeAspect="1"/>
          </p:cNvPicPr>
          <p:nvPr/>
        </p:nvPicPr>
        <p:blipFill>
          <a:blip r:embed="rId4">
            <a:alphaModFix amt="80000"/>
          </a:blip>
          <a:stretch>
            <a:fillRect/>
          </a:stretch>
        </p:blipFill>
        <p:spPr>
          <a:xfrm rot="10800000">
            <a:off x="6853125" y="2796468"/>
            <a:ext cx="1804939" cy="1808622"/>
          </a:xfrm>
          <a:prstGeom prst="rect">
            <a:avLst/>
          </a:prstGeom>
        </p:spPr>
      </p:pic>
      <p:pic>
        <p:nvPicPr>
          <p:cNvPr id="22" name="Picture 21">
            <a:extLst>
              <a:ext uri="{FF2B5EF4-FFF2-40B4-BE49-F238E27FC236}">
                <a16:creationId xmlns:a16="http://schemas.microsoft.com/office/drawing/2014/main" id="{C32C40BB-CC58-1719-4F92-30B0E1565AE5}"/>
              </a:ext>
            </a:extLst>
          </p:cNvPr>
          <p:cNvPicPr>
            <a:picLocks noChangeAspect="1"/>
          </p:cNvPicPr>
          <p:nvPr/>
        </p:nvPicPr>
        <p:blipFill>
          <a:blip r:embed="rId4">
            <a:alphaModFix amt="80000"/>
          </a:blip>
          <a:stretch>
            <a:fillRect/>
          </a:stretch>
        </p:blipFill>
        <p:spPr>
          <a:xfrm rot="16200000">
            <a:off x="4482861" y="2795827"/>
            <a:ext cx="1804937" cy="1808621"/>
          </a:xfrm>
          <a:prstGeom prst="rect">
            <a:avLst/>
          </a:prstGeom>
        </p:spPr>
      </p:pic>
      <p:sp>
        <p:nvSpPr>
          <p:cNvPr id="23" name="TextBox 22">
            <a:extLst>
              <a:ext uri="{FF2B5EF4-FFF2-40B4-BE49-F238E27FC236}">
                <a16:creationId xmlns:a16="http://schemas.microsoft.com/office/drawing/2014/main" id="{7FFBEC10-B8E1-492E-13C2-82915A88A823}"/>
              </a:ext>
            </a:extLst>
          </p:cNvPr>
          <p:cNvSpPr txBox="1"/>
          <p:nvPr/>
        </p:nvSpPr>
        <p:spPr>
          <a:xfrm>
            <a:off x="4605375" y="3371851"/>
            <a:ext cx="1559907" cy="671979"/>
          </a:xfrm>
          <a:prstGeom prst="rect">
            <a:avLst/>
          </a:prstGeom>
          <a:noFill/>
        </p:spPr>
        <p:txBody>
          <a:bodyPr wrap="square">
            <a:spAutoFit/>
          </a:bodyPr>
          <a:lstStyle/>
          <a:p>
            <a:pPr algn="ctr"/>
            <a:r>
              <a:rPr lang="en-US" sz="1800" dirty="0">
                <a:solidFill>
                  <a:srgbClr val="1A4420"/>
                </a:solidFill>
                <a:latin typeface="Lexend Light" pitchFamily="2" charset="77"/>
                <a:ea typeface="Verdana" panose="020B0604030504040204" pitchFamily="34" charset="0"/>
                <a:cs typeface="Verdana" panose="020B0604030504040204" pitchFamily="34" charset="0"/>
              </a:rPr>
              <a:t>Supporting</a:t>
            </a:r>
          </a:p>
          <a:p>
            <a:pPr algn="ctr">
              <a:spcBef>
                <a:spcPts val="225"/>
              </a:spcBef>
            </a:pPr>
            <a:r>
              <a:rPr lang="en-US" sz="1800" dirty="0">
                <a:solidFill>
                  <a:srgbClr val="1A4420"/>
                </a:solidFill>
                <a:latin typeface="Lexend Light" pitchFamily="2" charset="77"/>
                <a:ea typeface="Verdana" panose="020B0604030504040204" pitchFamily="34" charset="0"/>
                <a:cs typeface="Verdana" panose="020B0604030504040204" pitchFamily="34" charset="0"/>
              </a:rPr>
              <a:t>info here</a:t>
            </a:r>
          </a:p>
        </p:txBody>
      </p:sp>
      <p:sp>
        <p:nvSpPr>
          <p:cNvPr id="24" name="TextBox 23">
            <a:extLst>
              <a:ext uri="{FF2B5EF4-FFF2-40B4-BE49-F238E27FC236}">
                <a16:creationId xmlns:a16="http://schemas.microsoft.com/office/drawing/2014/main" id="{41912FE0-C3BF-ACC6-A8B8-BC412B90B124}"/>
              </a:ext>
            </a:extLst>
          </p:cNvPr>
          <p:cNvSpPr txBox="1"/>
          <p:nvPr/>
        </p:nvSpPr>
        <p:spPr>
          <a:xfrm>
            <a:off x="6975641" y="3371851"/>
            <a:ext cx="1559907" cy="671979"/>
          </a:xfrm>
          <a:prstGeom prst="rect">
            <a:avLst/>
          </a:prstGeom>
          <a:noFill/>
        </p:spPr>
        <p:txBody>
          <a:bodyPr wrap="square">
            <a:spAutoFit/>
          </a:bodyPr>
          <a:lstStyle/>
          <a:p>
            <a:pPr algn="ctr"/>
            <a:r>
              <a:rPr lang="en-US" sz="1800" dirty="0">
                <a:solidFill>
                  <a:srgbClr val="1A4420"/>
                </a:solidFill>
                <a:latin typeface="Lexend Light" pitchFamily="2" charset="77"/>
                <a:ea typeface="Verdana" panose="020B0604030504040204" pitchFamily="34" charset="0"/>
                <a:cs typeface="Verdana" panose="020B0604030504040204" pitchFamily="34" charset="0"/>
              </a:rPr>
              <a:t>Supporting</a:t>
            </a:r>
          </a:p>
          <a:p>
            <a:pPr algn="ctr">
              <a:spcBef>
                <a:spcPts val="225"/>
              </a:spcBef>
            </a:pPr>
            <a:r>
              <a:rPr lang="en-US" sz="1800" dirty="0">
                <a:solidFill>
                  <a:srgbClr val="1A4420"/>
                </a:solidFill>
                <a:latin typeface="Lexend Light" pitchFamily="2" charset="77"/>
                <a:ea typeface="Verdana" panose="020B0604030504040204" pitchFamily="34" charset="0"/>
                <a:cs typeface="Verdana" panose="020B0604030504040204" pitchFamily="34" charset="0"/>
              </a:rPr>
              <a:t>info here</a:t>
            </a:r>
          </a:p>
        </p:txBody>
      </p:sp>
    </p:spTree>
    <p:extLst>
      <p:ext uri="{BB962C8B-B14F-4D97-AF65-F5344CB8AC3E}">
        <p14:creationId xmlns:p14="http://schemas.microsoft.com/office/powerpoint/2010/main" val="1419981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84999-2435-2A24-D3B5-FE959B276CD6}"/>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71DEDA1D-6603-AA82-3295-A0C3ED67433E}"/>
              </a:ext>
            </a:extLst>
          </p:cNvPr>
          <p:cNvPicPr>
            <a:picLocks noChangeAspect="1"/>
          </p:cNvPicPr>
          <p:nvPr/>
        </p:nvPicPr>
        <p:blipFill>
          <a:blip r:embed="rId3"/>
          <a:srcRect t="7813" b="7813"/>
          <a:stretch/>
        </p:blipFill>
        <p:spPr>
          <a:xfrm>
            <a:off x="0" y="1"/>
            <a:ext cx="9144000" cy="5143499"/>
          </a:xfrm>
          <a:prstGeom prst="rect">
            <a:avLst/>
          </a:prstGeom>
        </p:spPr>
      </p:pic>
      <p:sp>
        <p:nvSpPr>
          <p:cNvPr id="6" name="Rectangle 5">
            <a:extLst>
              <a:ext uri="{FF2B5EF4-FFF2-40B4-BE49-F238E27FC236}">
                <a16:creationId xmlns:a16="http://schemas.microsoft.com/office/drawing/2014/main" id="{90E9AF97-6B92-0239-1393-8B57853D2307}"/>
              </a:ext>
            </a:extLst>
          </p:cNvPr>
          <p:cNvSpPr/>
          <p:nvPr/>
        </p:nvSpPr>
        <p:spPr>
          <a:xfrm>
            <a:off x="-10350" y="0"/>
            <a:ext cx="9154350" cy="2308859"/>
          </a:xfrm>
          <a:prstGeom prst="rect">
            <a:avLst/>
          </a:prstGeom>
          <a:gradFill>
            <a:gsLst>
              <a:gs pos="100000">
                <a:schemeClr val="bg1">
                  <a:alpha val="0"/>
                </a:schemeClr>
              </a:gs>
              <a:gs pos="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 name="TextBox 2">
            <a:extLst>
              <a:ext uri="{FF2B5EF4-FFF2-40B4-BE49-F238E27FC236}">
                <a16:creationId xmlns:a16="http://schemas.microsoft.com/office/drawing/2014/main" id="{EF106E04-E0B4-0C61-DEBF-15404E043F4E}"/>
              </a:ext>
            </a:extLst>
          </p:cNvPr>
          <p:cNvSpPr txBox="1"/>
          <p:nvPr/>
        </p:nvSpPr>
        <p:spPr>
          <a:xfrm>
            <a:off x="457200" y="171451"/>
            <a:ext cx="7188118" cy="471488"/>
          </a:xfrm>
          <a:prstGeom prst="rect">
            <a:avLst/>
          </a:prstGeom>
        </p:spPr>
        <p:txBody>
          <a:bodyPr vert="horz" lIns="0" tIns="0" rIns="0" bIns="0" rtlCol="0" anchor="b">
            <a:noAutofit/>
          </a:bodyPr>
          <a:lstStyle>
            <a:defPPr>
              <a:defRPr lang="en-US"/>
            </a:defPPr>
            <a:lvl1pPr>
              <a:lnSpc>
                <a:spcPct val="100000"/>
              </a:lnSpc>
              <a:spcBef>
                <a:spcPct val="0"/>
              </a:spcBef>
              <a:buNone/>
              <a:defRPr sz="3600">
                <a:solidFill>
                  <a:schemeClr val="bg1"/>
                </a:solidFill>
                <a:ea typeface="+mj-lt"/>
                <a:cs typeface="+mj-lt"/>
              </a:defRPr>
            </a:lvl1pPr>
          </a:lstStyle>
          <a:p>
            <a:r>
              <a:rPr lang="en-US" sz="2700" dirty="0">
                <a:solidFill>
                  <a:schemeClr val="accent3"/>
                </a:solidFill>
                <a:latin typeface="Sprouts Forager" pitchFamily="2" charset="0"/>
                <a:ea typeface="Verdana" panose="020B0604030504040204" pitchFamily="34" charset="0"/>
                <a:cs typeface="Verdana" panose="020B0604030504040204" pitchFamily="34" charset="0"/>
              </a:rPr>
              <a:t>Enter your headline here</a:t>
            </a:r>
          </a:p>
        </p:txBody>
      </p:sp>
      <p:pic>
        <p:nvPicPr>
          <p:cNvPr id="19" name="Picture 18">
            <a:extLst>
              <a:ext uri="{FF2B5EF4-FFF2-40B4-BE49-F238E27FC236}">
                <a16:creationId xmlns:a16="http://schemas.microsoft.com/office/drawing/2014/main" id="{6DDFA64C-45CB-86E1-C747-5E8438C20132}"/>
              </a:ext>
            </a:extLst>
          </p:cNvPr>
          <p:cNvPicPr>
            <a:picLocks noChangeAspect="1"/>
          </p:cNvPicPr>
          <p:nvPr/>
        </p:nvPicPr>
        <p:blipFill>
          <a:blip r:embed="rId4">
            <a:alphaModFix amt="80000"/>
          </a:blip>
          <a:stretch>
            <a:fillRect/>
          </a:stretch>
        </p:blipFill>
        <p:spPr>
          <a:xfrm>
            <a:off x="2112595" y="2796468"/>
            <a:ext cx="1804939" cy="1808622"/>
          </a:xfrm>
          <a:prstGeom prst="rect">
            <a:avLst/>
          </a:prstGeom>
        </p:spPr>
      </p:pic>
      <p:sp>
        <p:nvSpPr>
          <p:cNvPr id="20" name="TextBox 19">
            <a:extLst>
              <a:ext uri="{FF2B5EF4-FFF2-40B4-BE49-F238E27FC236}">
                <a16:creationId xmlns:a16="http://schemas.microsoft.com/office/drawing/2014/main" id="{E7A9A48E-4B7E-2EE1-6EDC-479A8B423442}"/>
              </a:ext>
            </a:extLst>
          </p:cNvPr>
          <p:cNvSpPr txBox="1"/>
          <p:nvPr/>
        </p:nvSpPr>
        <p:spPr>
          <a:xfrm>
            <a:off x="2200466" y="3371851"/>
            <a:ext cx="1559907" cy="671979"/>
          </a:xfrm>
          <a:prstGeom prst="rect">
            <a:avLst/>
          </a:prstGeom>
          <a:noFill/>
        </p:spPr>
        <p:txBody>
          <a:bodyPr wrap="square">
            <a:spAutoFit/>
          </a:bodyPr>
          <a:lstStyle/>
          <a:p>
            <a:pPr algn="ctr"/>
            <a:r>
              <a:rPr lang="en-US" sz="1800" dirty="0">
                <a:solidFill>
                  <a:srgbClr val="1A4420"/>
                </a:solidFill>
                <a:latin typeface="Lexend Light" pitchFamily="2" charset="77"/>
                <a:ea typeface="Verdana" panose="020B0604030504040204" pitchFamily="34" charset="0"/>
                <a:cs typeface="Verdana" panose="020B0604030504040204" pitchFamily="34" charset="0"/>
              </a:rPr>
              <a:t>Supporting</a:t>
            </a:r>
          </a:p>
          <a:p>
            <a:pPr algn="ctr">
              <a:spcBef>
                <a:spcPts val="225"/>
              </a:spcBef>
            </a:pPr>
            <a:r>
              <a:rPr lang="en-US" sz="1800" dirty="0">
                <a:solidFill>
                  <a:srgbClr val="1A4420"/>
                </a:solidFill>
                <a:latin typeface="Lexend Light" pitchFamily="2" charset="77"/>
                <a:ea typeface="Verdana" panose="020B0604030504040204" pitchFamily="34" charset="0"/>
                <a:cs typeface="Verdana" panose="020B0604030504040204" pitchFamily="34" charset="0"/>
              </a:rPr>
              <a:t>info here</a:t>
            </a:r>
          </a:p>
        </p:txBody>
      </p:sp>
      <p:pic>
        <p:nvPicPr>
          <p:cNvPr id="21" name="Picture 20">
            <a:extLst>
              <a:ext uri="{FF2B5EF4-FFF2-40B4-BE49-F238E27FC236}">
                <a16:creationId xmlns:a16="http://schemas.microsoft.com/office/drawing/2014/main" id="{DC815EE0-8E1A-AA63-7760-07EC3D6D908C}"/>
              </a:ext>
            </a:extLst>
          </p:cNvPr>
          <p:cNvPicPr>
            <a:picLocks noChangeAspect="1"/>
          </p:cNvPicPr>
          <p:nvPr/>
        </p:nvPicPr>
        <p:blipFill>
          <a:blip r:embed="rId4">
            <a:alphaModFix amt="80000"/>
          </a:blip>
          <a:stretch>
            <a:fillRect/>
          </a:stretch>
        </p:blipFill>
        <p:spPr>
          <a:xfrm rot="10800000">
            <a:off x="6853125" y="2796468"/>
            <a:ext cx="1804939" cy="1808622"/>
          </a:xfrm>
          <a:prstGeom prst="rect">
            <a:avLst/>
          </a:prstGeom>
        </p:spPr>
      </p:pic>
      <p:pic>
        <p:nvPicPr>
          <p:cNvPr id="22" name="Picture 21">
            <a:extLst>
              <a:ext uri="{FF2B5EF4-FFF2-40B4-BE49-F238E27FC236}">
                <a16:creationId xmlns:a16="http://schemas.microsoft.com/office/drawing/2014/main" id="{3342759C-1DD9-CE6A-5A09-F8A09E4538A5}"/>
              </a:ext>
            </a:extLst>
          </p:cNvPr>
          <p:cNvPicPr>
            <a:picLocks noChangeAspect="1"/>
          </p:cNvPicPr>
          <p:nvPr/>
        </p:nvPicPr>
        <p:blipFill>
          <a:blip r:embed="rId4">
            <a:alphaModFix amt="80000"/>
          </a:blip>
          <a:stretch>
            <a:fillRect/>
          </a:stretch>
        </p:blipFill>
        <p:spPr>
          <a:xfrm rot="16200000">
            <a:off x="4482861" y="2795827"/>
            <a:ext cx="1804937" cy="1808621"/>
          </a:xfrm>
          <a:prstGeom prst="rect">
            <a:avLst/>
          </a:prstGeom>
        </p:spPr>
      </p:pic>
      <p:sp>
        <p:nvSpPr>
          <p:cNvPr id="23" name="TextBox 22">
            <a:extLst>
              <a:ext uri="{FF2B5EF4-FFF2-40B4-BE49-F238E27FC236}">
                <a16:creationId xmlns:a16="http://schemas.microsoft.com/office/drawing/2014/main" id="{D60E2298-C120-4D90-0239-F1196E4390CD}"/>
              </a:ext>
            </a:extLst>
          </p:cNvPr>
          <p:cNvSpPr txBox="1"/>
          <p:nvPr/>
        </p:nvSpPr>
        <p:spPr>
          <a:xfrm>
            <a:off x="4605375" y="3371851"/>
            <a:ext cx="1559907" cy="671979"/>
          </a:xfrm>
          <a:prstGeom prst="rect">
            <a:avLst/>
          </a:prstGeom>
          <a:noFill/>
        </p:spPr>
        <p:txBody>
          <a:bodyPr wrap="square">
            <a:spAutoFit/>
          </a:bodyPr>
          <a:lstStyle/>
          <a:p>
            <a:pPr algn="ctr"/>
            <a:r>
              <a:rPr lang="en-US" sz="1800" dirty="0">
                <a:solidFill>
                  <a:srgbClr val="1A4420"/>
                </a:solidFill>
                <a:latin typeface="Lexend Light" pitchFamily="2" charset="77"/>
                <a:ea typeface="Verdana" panose="020B0604030504040204" pitchFamily="34" charset="0"/>
                <a:cs typeface="Verdana" panose="020B0604030504040204" pitchFamily="34" charset="0"/>
              </a:rPr>
              <a:t>Supporting</a:t>
            </a:r>
          </a:p>
          <a:p>
            <a:pPr algn="ctr">
              <a:spcBef>
                <a:spcPts val="225"/>
              </a:spcBef>
            </a:pPr>
            <a:r>
              <a:rPr lang="en-US" sz="1800" dirty="0">
                <a:solidFill>
                  <a:srgbClr val="1A4420"/>
                </a:solidFill>
                <a:latin typeface="Lexend Light" pitchFamily="2" charset="77"/>
                <a:ea typeface="Verdana" panose="020B0604030504040204" pitchFamily="34" charset="0"/>
                <a:cs typeface="Verdana" panose="020B0604030504040204" pitchFamily="34" charset="0"/>
              </a:rPr>
              <a:t>info here</a:t>
            </a:r>
          </a:p>
        </p:txBody>
      </p:sp>
      <p:sp>
        <p:nvSpPr>
          <p:cNvPr id="24" name="TextBox 23">
            <a:extLst>
              <a:ext uri="{FF2B5EF4-FFF2-40B4-BE49-F238E27FC236}">
                <a16:creationId xmlns:a16="http://schemas.microsoft.com/office/drawing/2014/main" id="{5F858CF7-285D-F0C6-69CF-453AA0BDB710}"/>
              </a:ext>
            </a:extLst>
          </p:cNvPr>
          <p:cNvSpPr txBox="1"/>
          <p:nvPr/>
        </p:nvSpPr>
        <p:spPr>
          <a:xfrm>
            <a:off x="6975641" y="3371851"/>
            <a:ext cx="1559907" cy="671979"/>
          </a:xfrm>
          <a:prstGeom prst="rect">
            <a:avLst/>
          </a:prstGeom>
          <a:noFill/>
        </p:spPr>
        <p:txBody>
          <a:bodyPr wrap="square">
            <a:spAutoFit/>
          </a:bodyPr>
          <a:lstStyle/>
          <a:p>
            <a:pPr algn="ctr"/>
            <a:r>
              <a:rPr lang="en-US" sz="1800" dirty="0">
                <a:solidFill>
                  <a:srgbClr val="1A4420"/>
                </a:solidFill>
                <a:latin typeface="Lexend Light" pitchFamily="2" charset="77"/>
                <a:ea typeface="Verdana" panose="020B0604030504040204" pitchFamily="34" charset="0"/>
                <a:cs typeface="Verdana" panose="020B0604030504040204" pitchFamily="34" charset="0"/>
              </a:rPr>
              <a:t>Supporting</a:t>
            </a:r>
          </a:p>
          <a:p>
            <a:pPr algn="ctr">
              <a:spcBef>
                <a:spcPts val="225"/>
              </a:spcBef>
            </a:pPr>
            <a:r>
              <a:rPr lang="en-US" sz="1800" dirty="0">
                <a:solidFill>
                  <a:srgbClr val="1A4420"/>
                </a:solidFill>
                <a:latin typeface="Lexend Light" pitchFamily="2" charset="77"/>
                <a:ea typeface="Verdana" panose="020B0604030504040204" pitchFamily="34" charset="0"/>
                <a:cs typeface="Verdana" panose="020B0604030504040204" pitchFamily="34" charset="0"/>
              </a:rPr>
              <a:t>info here</a:t>
            </a:r>
          </a:p>
        </p:txBody>
      </p:sp>
    </p:spTree>
    <p:extLst>
      <p:ext uri="{BB962C8B-B14F-4D97-AF65-F5344CB8AC3E}">
        <p14:creationId xmlns:p14="http://schemas.microsoft.com/office/powerpoint/2010/main" val="7116408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49FC54F8-58A0-5901-A092-32D5D367FED6}"/>
              </a:ext>
            </a:extLst>
          </p:cNvPr>
          <p:cNvPicPr>
            <a:picLocks noChangeAspect="1"/>
          </p:cNvPicPr>
          <p:nvPr/>
        </p:nvPicPr>
        <p:blipFill>
          <a:blip r:embed="rId3"/>
          <a:srcRect t="23281" b="23281"/>
          <a:stretch/>
        </p:blipFill>
        <p:spPr>
          <a:xfrm>
            <a:off x="0" y="1"/>
            <a:ext cx="9144000" cy="3257550"/>
          </a:xfrm>
          <a:prstGeom prst="rect">
            <a:avLst/>
          </a:prstGeom>
        </p:spPr>
      </p:pic>
      <p:sp>
        <p:nvSpPr>
          <p:cNvPr id="3" name="Rectangle 2">
            <a:extLst>
              <a:ext uri="{FF2B5EF4-FFF2-40B4-BE49-F238E27FC236}">
                <a16:creationId xmlns:a16="http://schemas.microsoft.com/office/drawing/2014/main" id="{DA8F1238-30C7-8014-D920-1550218595ED}"/>
              </a:ext>
            </a:extLst>
          </p:cNvPr>
          <p:cNvSpPr/>
          <p:nvPr/>
        </p:nvSpPr>
        <p:spPr>
          <a:xfrm>
            <a:off x="-1" y="1"/>
            <a:ext cx="9143999" cy="3257550"/>
          </a:xfrm>
          <a:prstGeom prst="rect">
            <a:avLst/>
          </a:prstGeom>
          <a:gradFill flip="none" rotWithShape="1">
            <a:gsLst>
              <a:gs pos="0">
                <a:schemeClr val="bg1"/>
              </a:gs>
              <a:gs pos="99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TextBox 6">
            <a:extLst>
              <a:ext uri="{FF2B5EF4-FFF2-40B4-BE49-F238E27FC236}">
                <a16:creationId xmlns:a16="http://schemas.microsoft.com/office/drawing/2014/main" id="{BADCF3B8-AF00-09F8-DF65-17C89793CE68}"/>
              </a:ext>
            </a:extLst>
          </p:cNvPr>
          <p:cNvSpPr txBox="1"/>
          <p:nvPr/>
        </p:nvSpPr>
        <p:spPr>
          <a:xfrm>
            <a:off x="514350" y="1127626"/>
            <a:ext cx="4400550" cy="986312"/>
          </a:xfrm>
          <a:prstGeom prst="rect">
            <a:avLst/>
          </a:prstGeom>
        </p:spPr>
        <p:txBody>
          <a:bodyPr vert="horz" lIns="0" tIns="0" rIns="0" bIns="0" rtlCol="0" anchor="t">
            <a:noAutofit/>
          </a:bodyPr>
          <a:lstStyle>
            <a:defPPr>
              <a:defRPr lang="en-US"/>
            </a:defPPr>
            <a:lvl1pPr>
              <a:lnSpc>
                <a:spcPct val="100000"/>
              </a:lnSpc>
              <a:spcBef>
                <a:spcPct val="0"/>
              </a:spcBef>
              <a:buNone/>
              <a:defRPr sz="3600">
                <a:solidFill>
                  <a:schemeClr val="bg1"/>
                </a:solidFill>
                <a:ea typeface="+mj-lt"/>
                <a:cs typeface="+mj-lt"/>
              </a:defRPr>
            </a:lvl1pPr>
          </a:lstStyle>
          <a:p>
            <a:r>
              <a:rPr lang="en-US" sz="2400" dirty="0">
                <a:solidFill>
                  <a:schemeClr val="accent3"/>
                </a:solidFill>
                <a:latin typeface="Lexend Light" pitchFamily="2" charset="77"/>
                <a:ea typeface="Verdana" panose="020B0604030504040204" pitchFamily="34" charset="0"/>
                <a:cs typeface="Verdana" panose="020B0604030504040204" pitchFamily="34" charset="0"/>
              </a:rPr>
              <a:t>Enter your headline here</a:t>
            </a:r>
          </a:p>
        </p:txBody>
      </p:sp>
      <p:sp>
        <p:nvSpPr>
          <p:cNvPr id="4" name="Rectangle 3">
            <a:extLst>
              <a:ext uri="{FF2B5EF4-FFF2-40B4-BE49-F238E27FC236}">
                <a16:creationId xmlns:a16="http://schemas.microsoft.com/office/drawing/2014/main" id="{7E0BEF13-35DF-63ED-8AAC-93E291794D9C}"/>
              </a:ext>
            </a:extLst>
          </p:cNvPr>
          <p:cNvSpPr/>
          <p:nvPr/>
        </p:nvSpPr>
        <p:spPr>
          <a:xfrm>
            <a:off x="1178719" y="2800350"/>
            <a:ext cx="2114550" cy="1943100"/>
          </a:xfrm>
          <a:prstGeom prst="rect">
            <a:avLst/>
          </a:prstGeom>
          <a:solidFill>
            <a:srgbClr val="007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TextBox 11">
            <a:extLst>
              <a:ext uri="{FF2B5EF4-FFF2-40B4-BE49-F238E27FC236}">
                <a16:creationId xmlns:a16="http://schemas.microsoft.com/office/drawing/2014/main" id="{8257AA32-3E31-D0A3-C2D4-53C9F72672DE}"/>
              </a:ext>
            </a:extLst>
          </p:cNvPr>
          <p:cNvSpPr txBox="1"/>
          <p:nvPr/>
        </p:nvSpPr>
        <p:spPr>
          <a:xfrm>
            <a:off x="1364966" y="3071337"/>
            <a:ext cx="274320" cy="276999"/>
          </a:xfrm>
          <a:prstGeom prst="ellipse">
            <a:avLst/>
          </a:prstGeom>
          <a:noFill/>
          <a:ln w="22225">
            <a:solidFill>
              <a:srgbClr val="A1CD3A"/>
            </a:solidFill>
          </a:ln>
        </p:spPr>
        <p:txBody>
          <a:bodyPr wrap="square" lIns="0" tIns="0" rIns="0" bIns="0" rtlCol="0" anchor="ctr">
            <a:noAutofit/>
          </a:bodyPr>
          <a:lstStyle/>
          <a:p>
            <a:pPr algn="ctr"/>
            <a:r>
              <a:rPr lang="en-US" sz="1050" dirty="0">
                <a:solidFill>
                  <a:srgbClr val="A1CD3A"/>
                </a:solidFill>
                <a:latin typeface="Lexend Light" pitchFamily="2" charset="77"/>
                <a:ea typeface="Verdana" panose="020B0604030504040204" pitchFamily="34" charset="0"/>
                <a:cs typeface="Verdana" panose="020B0604030504040204" pitchFamily="34" charset="0"/>
              </a:rPr>
              <a:t>1</a:t>
            </a:r>
            <a:r>
              <a:rPr lang="en-US" sz="1050" dirty="0">
                <a:solidFill>
                  <a:srgbClr val="A57E3A"/>
                </a:solidFill>
                <a:ea typeface="+mn-ea"/>
                <a:cs typeface="+mn-cs"/>
              </a:rPr>
              <a:t> </a:t>
            </a:r>
          </a:p>
        </p:txBody>
      </p:sp>
      <p:sp>
        <p:nvSpPr>
          <p:cNvPr id="14" name="TextBox 13">
            <a:extLst>
              <a:ext uri="{FF2B5EF4-FFF2-40B4-BE49-F238E27FC236}">
                <a16:creationId xmlns:a16="http://schemas.microsoft.com/office/drawing/2014/main" id="{04462361-789F-7CF8-42A7-C970661C3E1C}"/>
              </a:ext>
            </a:extLst>
          </p:cNvPr>
          <p:cNvSpPr txBox="1"/>
          <p:nvPr/>
        </p:nvSpPr>
        <p:spPr>
          <a:xfrm>
            <a:off x="1350169" y="3573726"/>
            <a:ext cx="1771650" cy="461665"/>
          </a:xfrm>
          <a:prstGeom prst="rect">
            <a:avLst/>
          </a:prstGeom>
          <a:noFill/>
        </p:spPr>
        <p:txBody>
          <a:bodyPr wrap="square" lIns="0" tIns="0" rIns="0" bIns="0" rtlCol="0" anchor="ctr">
            <a:noAutofit/>
          </a:bodyPr>
          <a:lstStyle/>
          <a:p>
            <a:r>
              <a:rPr lang="en-US" sz="1600" dirty="0">
                <a:solidFill>
                  <a:schemeClr val="bg1"/>
                </a:solidFill>
                <a:latin typeface="Lexend Light" pitchFamily="2" charset="77"/>
                <a:ea typeface="Verdana" panose="020B0604030504040204" pitchFamily="34" charset="0"/>
                <a:cs typeface="Verdana" panose="020B0604030504040204" pitchFamily="34" charset="0"/>
              </a:rPr>
              <a:t>Supporting info here</a:t>
            </a:r>
          </a:p>
        </p:txBody>
      </p:sp>
      <p:sp>
        <p:nvSpPr>
          <p:cNvPr id="31" name="Rectangle 30">
            <a:extLst>
              <a:ext uri="{FF2B5EF4-FFF2-40B4-BE49-F238E27FC236}">
                <a16:creationId xmlns:a16="http://schemas.microsoft.com/office/drawing/2014/main" id="{2B5F3E7D-3181-096F-3F4A-DA43535BA6E1}"/>
              </a:ext>
            </a:extLst>
          </p:cNvPr>
          <p:cNvSpPr/>
          <p:nvPr/>
        </p:nvSpPr>
        <p:spPr>
          <a:xfrm>
            <a:off x="3519658" y="2800350"/>
            <a:ext cx="2114550" cy="1943100"/>
          </a:xfrm>
          <a:prstGeom prst="rect">
            <a:avLst/>
          </a:prstGeom>
          <a:solidFill>
            <a:srgbClr val="007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3" name="TextBox 32">
            <a:extLst>
              <a:ext uri="{FF2B5EF4-FFF2-40B4-BE49-F238E27FC236}">
                <a16:creationId xmlns:a16="http://schemas.microsoft.com/office/drawing/2014/main" id="{CDA2951C-31A0-B113-12AE-3DC8C55E568E}"/>
              </a:ext>
            </a:extLst>
          </p:cNvPr>
          <p:cNvSpPr txBox="1"/>
          <p:nvPr/>
        </p:nvSpPr>
        <p:spPr>
          <a:xfrm>
            <a:off x="3705905" y="3071337"/>
            <a:ext cx="274320" cy="276999"/>
          </a:xfrm>
          <a:prstGeom prst="ellipse">
            <a:avLst/>
          </a:prstGeom>
          <a:noFill/>
          <a:ln w="22225">
            <a:solidFill>
              <a:srgbClr val="A1CD3A"/>
            </a:solidFill>
          </a:ln>
        </p:spPr>
        <p:txBody>
          <a:bodyPr wrap="square" lIns="0" tIns="0" rIns="0" bIns="0" rtlCol="0" anchor="ctr">
            <a:noAutofit/>
          </a:bodyPr>
          <a:lstStyle/>
          <a:p>
            <a:pPr algn="ctr"/>
            <a:r>
              <a:rPr lang="en-US" sz="1050" dirty="0">
                <a:solidFill>
                  <a:srgbClr val="A1CD3A"/>
                </a:solidFill>
                <a:latin typeface="Lexend Light" pitchFamily="2" charset="77"/>
                <a:ea typeface="Verdana" panose="020B0604030504040204" pitchFamily="34" charset="0"/>
                <a:cs typeface="Verdana" panose="020B0604030504040204" pitchFamily="34" charset="0"/>
              </a:rPr>
              <a:t>2</a:t>
            </a:r>
            <a:r>
              <a:rPr lang="en-US" sz="1050" dirty="0">
                <a:solidFill>
                  <a:srgbClr val="A57E3A"/>
                </a:solidFill>
                <a:ea typeface="+mn-ea"/>
                <a:cs typeface="+mn-cs"/>
              </a:rPr>
              <a:t> </a:t>
            </a:r>
          </a:p>
        </p:txBody>
      </p:sp>
      <p:sp>
        <p:nvSpPr>
          <p:cNvPr id="35" name="TextBox 34">
            <a:extLst>
              <a:ext uri="{FF2B5EF4-FFF2-40B4-BE49-F238E27FC236}">
                <a16:creationId xmlns:a16="http://schemas.microsoft.com/office/drawing/2014/main" id="{131110D1-F797-2903-72BD-A2C6164B84FC}"/>
              </a:ext>
            </a:extLst>
          </p:cNvPr>
          <p:cNvSpPr txBox="1"/>
          <p:nvPr/>
        </p:nvSpPr>
        <p:spPr>
          <a:xfrm>
            <a:off x="3691108" y="3573726"/>
            <a:ext cx="1771650" cy="461665"/>
          </a:xfrm>
          <a:prstGeom prst="rect">
            <a:avLst/>
          </a:prstGeom>
          <a:noFill/>
        </p:spPr>
        <p:txBody>
          <a:bodyPr wrap="square" lIns="0" tIns="0" rIns="0" bIns="0" rtlCol="0" anchor="ctr">
            <a:noAutofit/>
          </a:bodyPr>
          <a:lstStyle/>
          <a:p>
            <a:r>
              <a:rPr lang="en-US" sz="1600" dirty="0">
                <a:solidFill>
                  <a:schemeClr val="bg1"/>
                </a:solidFill>
                <a:latin typeface="Lexend Light" pitchFamily="2" charset="77"/>
                <a:ea typeface="Verdana" panose="020B0604030504040204" pitchFamily="34" charset="0"/>
                <a:cs typeface="Verdana" panose="020B0604030504040204" pitchFamily="34" charset="0"/>
              </a:rPr>
              <a:t>Supporting info here</a:t>
            </a:r>
          </a:p>
        </p:txBody>
      </p:sp>
      <p:sp>
        <p:nvSpPr>
          <p:cNvPr id="38" name="Rectangle 37">
            <a:extLst>
              <a:ext uri="{FF2B5EF4-FFF2-40B4-BE49-F238E27FC236}">
                <a16:creationId xmlns:a16="http://schemas.microsoft.com/office/drawing/2014/main" id="{B0624F0A-9EC1-8D5E-A8AE-C79DD13D0ACF}"/>
              </a:ext>
            </a:extLst>
          </p:cNvPr>
          <p:cNvSpPr/>
          <p:nvPr/>
        </p:nvSpPr>
        <p:spPr>
          <a:xfrm>
            <a:off x="5860597" y="2800350"/>
            <a:ext cx="2114550" cy="1943100"/>
          </a:xfrm>
          <a:prstGeom prst="rect">
            <a:avLst/>
          </a:prstGeom>
          <a:solidFill>
            <a:srgbClr val="007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0" name="TextBox 39">
            <a:extLst>
              <a:ext uri="{FF2B5EF4-FFF2-40B4-BE49-F238E27FC236}">
                <a16:creationId xmlns:a16="http://schemas.microsoft.com/office/drawing/2014/main" id="{AAA037E3-F949-557C-525E-9DB93C2DC2FA}"/>
              </a:ext>
            </a:extLst>
          </p:cNvPr>
          <p:cNvSpPr txBox="1"/>
          <p:nvPr/>
        </p:nvSpPr>
        <p:spPr>
          <a:xfrm>
            <a:off x="6046844" y="3071337"/>
            <a:ext cx="274320" cy="276999"/>
          </a:xfrm>
          <a:prstGeom prst="ellipse">
            <a:avLst/>
          </a:prstGeom>
          <a:noFill/>
          <a:ln w="22225">
            <a:solidFill>
              <a:srgbClr val="A1CD3A"/>
            </a:solidFill>
          </a:ln>
        </p:spPr>
        <p:txBody>
          <a:bodyPr wrap="square" lIns="0" tIns="0" rIns="0" bIns="0" rtlCol="0" anchor="ctr">
            <a:noAutofit/>
          </a:bodyPr>
          <a:lstStyle/>
          <a:p>
            <a:pPr algn="ctr"/>
            <a:r>
              <a:rPr lang="en-US" sz="1050" dirty="0">
                <a:solidFill>
                  <a:srgbClr val="A1CD3A"/>
                </a:solidFill>
                <a:latin typeface="Lexend Light" pitchFamily="2" charset="77"/>
                <a:ea typeface="Verdana" panose="020B0604030504040204" pitchFamily="34" charset="0"/>
                <a:cs typeface="Verdana" panose="020B0604030504040204" pitchFamily="34" charset="0"/>
              </a:rPr>
              <a:t>3</a:t>
            </a:r>
            <a:r>
              <a:rPr lang="en-US" sz="1050" dirty="0">
                <a:solidFill>
                  <a:srgbClr val="A57E3A"/>
                </a:solidFill>
                <a:ea typeface="+mn-ea"/>
                <a:cs typeface="+mn-cs"/>
              </a:rPr>
              <a:t> </a:t>
            </a:r>
          </a:p>
        </p:txBody>
      </p:sp>
      <p:sp>
        <p:nvSpPr>
          <p:cNvPr id="41" name="TextBox 40">
            <a:extLst>
              <a:ext uri="{FF2B5EF4-FFF2-40B4-BE49-F238E27FC236}">
                <a16:creationId xmlns:a16="http://schemas.microsoft.com/office/drawing/2014/main" id="{609F122C-17ED-ABBC-0A04-D3D5B857BE3D}"/>
              </a:ext>
            </a:extLst>
          </p:cNvPr>
          <p:cNvSpPr txBox="1"/>
          <p:nvPr/>
        </p:nvSpPr>
        <p:spPr>
          <a:xfrm>
            <a:off x="6032047" y="3573726"/>
            <a:ext cx="1771650" cy="461665"/>
          </a:xfrm>
          <a:prstGeom prst="rect">
            <a:avLst/>
          </a:prstGeom>
          <a:noFill/>
        </p:spPr>
        <p:txBody>
          <a:bodyPr wrap="square" lIns="0" tIns="0" rIns="0" bIns="0" rtlCol="0" anchor="ctr">
            <a:noAutofit/>
          </a:bodyPr>
          <a:lstStyle/>
          <a:p>
            <a:r>
              <a:rPr lang="en-US" sz="1600" dirty="0">
                <a:solidFill>
                  <a:schemeClr val="bg1"/>
                </a:solidFill>
                <a:latin typeface="Lexend Light" pitchFamily="2" charset="77"/>
                <a:ea typeface="Verdana" panose="020B0604030504040204" pitchFamily="34" charset="0"/>
                <a:cs typeface="Verdana" panose="020B0604030504040204" pitchFamily="34" charset="0"/>
              </a:rPr>
              <a:t>Supporting info here</a:t>
            </a:r>
          </a:p>
        </p:txBody>
      </p:sp>
    </p:spTree>
    <p:extLst>
      <p:ext uri="{BB962C8B-B14F-4D97-AF65-F5344CB8AC3E}">
        <p14:creationId xmlns:p14="http://schemas.microsoft.com/office/powerpoint/2010/main" val="345591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9D502-36CC-F78C-0BC4-A65450DD11A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BEE5B3D-F108-3EAC-AE66-6A5229E21E9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2949853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9A804-3DD8-2136-5DBE-88211C523F87}"/>
            </a:ext>
          </a:extLst>
        </p:cNvPr>
        <p:cNvGrpSpPr/>
        <p:nvPr/>
      </p:nvGrpSpPr>
      <p:grpSpPr>
        <a:xfrm>
          <a:off x="0" y="0"/>
          <a:ext cx="0" cy="0"/>
          <a:chOff x="0" y="0"/>
          <a:chExt cx="0" cy="0"/>
        </a:xfrm>
      </p:grpSpPr>
      <p:pic>
        <p:nvPicPr>
          <p:cNvPr id="37" name="Picture 36">
            <a:extLst>
              <a:ext uri="{FF2B5EF4-FFF2-40B4-BE49-F238E27FC236}">
                <a16:creationId xmlns:a16="http://schemas.microsoft.com/office/drawing/2014/main" id="{0982A689-E4D1-5E9C-75E6-1EF67D9BDA52}"/>
              </a:ext>
            </a:extLst>
          </p:cNvPr>
          <p:cNvPicPr>
            <a:picLocks noChangeAspect="1"/>
          </p:cNvPicPr>
          <p:nvPr/>
        </p:nvPicPr>
        <p:blipFill>
          <a:blip r:embed="rId3"/>
          <a:srcRect t="23281" b="23281"/>
          <a:stretch/>
        </p:blipFill>
        <p:spPr>
          <a:xfrm>
            <a:off x="0" y="1"/>
            <a:ext cx="9144000" cy="3257550"/>
          </a:xfrm>
          <a:prstGeom prst="rect">
            <a:avLst/>
          </a:prstGeom>
        </p:spPr>
      </p:pic>
      <p:sp>
        <p:nvSpPr>
          <p:cNvPr id="3" name="Rectangle 2">
            <a:extLst>
              <a:ext uri="{FF2B5EF4-FFF2-40B4-BE49-F238E27FC236}">
                <a16:creationId xmlns:a16="http://schemas.microsoft.com/office/drawing/2014/main" id="{99F5CC65-BAAE-5570-3B96-C574DF77B304}"/>
              </a:ext>
            </a:extLst>
          </p:cNvPr>
          <p:cNvSpPr/>
          <p:nvPr/>
        </p:nvSpPr>
        <p:spPr>
          <a:xfrm>
            <a:off x="-1" y="1"/>
            <a:ext cx="9143999" cy="3257550"/>
          </a:xfrm>
          <a:prstGeom prst="rect">
            <a:avLst/>
          </a:prstGeom>
          <a:gradFill flip="none" rotWithShape="1">
            <a:gsLst>
              <a:gs pos="0">
                <a:schemeClr val="bg1"/>
              </a:gs>
              <a:gs pos="99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TextBox 6">
            <a:extLst>
              <a:ext uri="{FF2B5EF4-FFF2-40B4-BE49-F238E27FC236}">
                <a16:creationId xmlns:a16="http://schemas.microsoft.com/office/drawing/2014/main" id="{E78BF054-1C5A-CCE8-CAEF-4BAB85D67DA2}"/>
              </a:ext>
            </a:extLst>
          </p:cNvPr>
          <p:cNvSpPr txBox="1"/>
          <p:nvPr/>
        </p:nvSpPr>
        <p:spPr>
          <a:xfrm>
            <a:off x="514350" y="1127626"/>
            <a:ext cx="4400550" cy="986312"/>
          </a:xfrm>
          <a:prstGeom prst="rect">
            <a:avLst/>
          </a:prstGeom>
        </p:spPr>
        <p:txBody>
          <a:bodyPr vert="horz" lIns="0" tIns="0" rIns="0" bIns="0" rtlCol="0" anchor="t">
            <a:noAutofit/>
          </a:bodyPr>
          <a:lstStyle>
            <a:defPPr>
              <a:defRPr lang="en-US"/>
            </a:defPPr>
            <a:lvl1pPr>
              <a:lnSpc>
                <a:spcPct val="100000"/>
              </a:lnSpc>
              <a:spcBef>
                <a:spcPct val="0"/>
              </a:spcBef>
              <a:buNone/>
              <a:defRPr sz="3600">
                <a:solidFill>
                  <a:schemeClr val="bg1"/>
                </a:solidFill>
                <a:ea typeface="+mj-lt"/>
                <a:cs typeface="+mj-lt"/>
              </a:defRPr>
            </a:lvl1pPr>
          </a:lstStyle>
          <a:p>
            <a:r>
              <a:rPr lang="en-US" sz="2700" dirty="0">
                <a:solidFill>
                  <a:schemeClr val="accent3"/>
                </a:solidFill>
                <a:latin typeface="Sprouts Forager" pitchFamily="2" charset="0"/>
                <a:ea typeface="Verdana" panose="020B0604030504040204" pitchFamily="34" charset="0"/>
                <a:cs typeface="Verdana" panose="020B0604030504040204" pitchFamily="34" charset="0"/>
              </a:rPr>
              <a:t>Enter your headline here</a:t>
            </a:r>
          </a:p>
        </p:txBody>
      </p:sp>
      <p:sp>
        <p:nvSpPr>
          <p:cNvPr id="4" name="Rectangle 3">
            <a:extLst>
              <a:ext uri="{FF2B5EF4-FFF2-40B4-BE49-F238E27FC236}">
                <a16:creationId xmlns:a16="http://schemas.microsoft.com/office/drawing/2014/main" id="{1022F369-C1CE-E4A4-8BA1-FC14D7BD7CAF}"/>
              </a:ext>
            </a:extLst>
          </p:cNvPr>
          <p:cNvSpPr/>
          <p:nvPr/>
        </p:nvSpPr>
        <p:spPr>
          <a:xfrm>
            <a:off x="1178719" y="2800350"/>
            <a:ext cx="2114550" cy="1943100"/>
          </a:xfrm>
          <a:prstGeom prst="rect">
            <a:avLst/>
          </a:prstGeom>
          <a:solidFill>
            <a:srgbClr val="007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TextBox 11">
            <a:extLst>
              <a:ext uri="{FF2B5EF4-FFF2-40B4-BE49-F238E27FC236}">
                <a16:creationId xmlns:a16="http://schemas.microsoft.com/office/drawing/2014/main" id="{48A9975F-399A-1FF8-973E-0C751DDE6154}"/>
              </a:ext>
            </a:extLst>
          </p:cNvPr>
          <p:cNvSpPr txBox="1"/>
          <p:nvPr/>
        </p:nvSpPr>
        <p:spPr>
          <a:xfrm>
            <a:off x="1364966" y="3071337"/>
            <a:ext cx="274320" cy="276999"/>
          </a:xfrm>
          <a:prstGeom prst="ellipse">
            <a:avLst/>
          </a:prstGeom>
          <a:noFill/>
          <a:ln w="22225">
            <a:solidFill>
              <a:srgbClr val="A1CD3A"/>
            </a:solidFill>
          </a:ln>
        </p:spPr>
        <p:txBody>
          <a:bodyPr wrap="square" lIns="0" tIns="0" rIns="0" bIns="0" rtlCol="0" anchor="ctr">
            <a:noAutofit/>
          </a:bodyPr>
          <a:lstStyle/>
          <a:p>
            <a:pPr algn="ctr"/>
            <a:r>
              <a:rPr lang="en-US" sz="1050" dirty="0">
                <a:solidFill>
                  <a:srgbClr val="A1CD3A"/>
                </a:solidFill>
                <a:latin typeface="Lexend Light" pitchFamily="2" charset="77"/>
                <a:ea typeface="Verdana" panose="020B0604030504040204" pitchFamily="34" charset="0"/>
                <a:cs typeface="Verdana" panose="020B0604030504040204" pitchFamily="34" charset="0"/>
              </a:rPr>
              <a:t>1</a:t>
            </a:r>
            <a:r>
              <a:rPr lang="en-US" sz="1050" dirty="0">
                <a:solidFill>
                  <a:srgbClr val="A57E3A"/>
                </a:solidFill>
                <a:ea typeface="+mn-ea"/>
                <a:cs typeface="+mn-cs"/>
              </a:rPr>
              <a:t> </a:t>
            </a:r>
          </a:p>
        </p:txBody>
      </p:sp>
      <p:sp>
        <p:nvSpPr>
          <p:cNvPr id="14" name="TextBox 13">
            <a:extLst>
              <a:ext uri="{FF2B5EF4-FFF2-40B4-BE49-F238E27FC236}">
                <a16:creationId xmlns:a16="http://schemas.microsoft.com/office/drawing/2014/main" id="{0CD48E29-814F-382E-45F5-5A60DE51D8F3}"/>
              </a:ext>
            </a:extLst>
          </p:cNvPr>
          <p:cNvSpPr txBox="1"/>
          <p:nvPr/>
        </p:nvSpPr>
        <p:spPr>
          <a:xfrm>
            <a:off x="1350169" y="3573726"/>
            <a:ext cx="1771650" cy="461665"/>
          </a:xfrm>
          <a:prstGeom prst="rect">
            <a:avLst/>
          </a:prstGeom>
          <a:noFill/>
        </p:spPr>
        <p:txBody>
          <a:bodyPr wrap="square" lIns="0" tIns="0" rIns="0" bIns="0" rtlCol="0" anchor="ctr">
            <a:noAutofit/>
          </a:bodyPr>
          <a:lstStyle/>
          <a:p>
            <a:r>
              <a:rPr lang="en-US" sz="1600" dirty="0">
                <a:solidFill>
                  <a:schemeClr val="bg1"/>
                </a:solidFill>
                <a:latin typeface="Lexend Light" pitchFamily="2" charset="77"/>
                <a:ea typeface="Verdana" panose="020B0604030504040204" pitchFamily="34" charset="0"/>
                <a:cs typeface="Verdana" panose="020B0604030504040204" pitchFamily="34" charset="0"/>
              </a:rPr>
              <a:t>Supporting info here</a:t>
            </a:r>
          </a:p>
        </p:txBody>
      </p:sp>
      <p:sp>
        <p:nvSpPr>
          <p:cNvPr id="31" name="Rectangle 30">
            <a:extLst>
              <a:ext uri="{FF2B5EF4-FFF2-40B4-BE49-F238E27FC236}">
                <a16:creationId xmlns:a16="http://schemas.microsoft.com/office/drawing/2014/main" id="{7D3D22AF-7F7B-05EE-F5E6-20D06BA1EB8F}"/>
              </a:ext>
            </a:extLst>
          </p:cNvPr>
          <p:cNvSpPr/>
          <p:nvPr/>
        </p:nvSpPr>
        <p:spPr>
          <a:xfrm>
            <a:off x="3519658" y="2800350"/>
            <a:ext cx="2114550" cy="1943100"/>
          </a:xfrm>
          <a:prstGeom prst="rect">
            <a:avLst/>
          </a:prstGeom>
          <a:solidFill>
            <a:srgbClr val="007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3" name="TextBox 32">
            <a:extLst>
              <a:ext uri="{FF2B5EF4-FFF2-40B4-BE49-F238E27FC236}">
                <a16:creationId xmlns:a16="http://schemas.microsoft.com/office/drawing/2014/main" id="{A223D955-FE83-330D-FBA8-D46B55045EFE}"/>
              </a:ext>
            </a:extLst>
          </p:cNvPr>
          <p:cNvSpPr txBox="1"/>
          <p:nvPr/>
        </p:nvSpPr>
        <p:spPr>
          <a:xfrm>
            <a:off x="3705905" y="3071337"/>
            <a:ext cx="274320" cy="276999"/>
          </a:xfrm>
          <a:prstGeom prst="ellipse">
            <a:avLst/>
          </a:prstGeom>
          <a:noFill/>
          <a:ln w="22225">
            <a:solidFill>
              <a:srgbClr val="A1CD3A"/>
            </a:solidFill>
          </a:ln>
        </p:spPr>
        <p:txBody>
          <a:bodyPr wrap="square" lIns="0" tIns="0" rIns="0" bIns="0" rtlCol="0" anchor="ctr">
            <a:noAutofit/>
          </a:bodyPr>
          <a:lstStyle/>
          <a:p>
            <a:pPr algn="ctr"/>
            <a:r>
              <a:rPr lang="en-US" sz="1050" dirty="0">
                <a:solidFill>
                  <a:srgbClr val="A1CD3A"/>
                </a:solidFill>
                <a:latin typeface="Lexend Light" pitchFamily="2" charset="77"/>
                <a:ea typeface="Verdana" panose="020B0604030504040204" pitchFamily="34" charset="0"/>
                <a:cs typeface="Verdana" panose="020B0604030504040204" pitchFamily="34" charset="0"/>
              </a:rPr>
              <a:t>2</a:t>
            </a:r>
            <a:r>
              <a:rPr lang="en-US" sz="1050" dirty="0">
                <a:solidFill>
                  <a:srgbClr val="A57E3A"/>
                </a:solidFill>
                <a:ea typeface="+mn-ea"/>
                <a:cs typeface="+mn-cs"/>
              </a:rPr>
              <a:t> </a:t>
            </a:r>
          </a:p>
        </p:txBody>
      </p:sp>
      <p:sp>
        <p:nvSpPr>
          <p:cNvPr id="35" name="TextBox 34">
            <a:extLst>
              <a:ext uri="{FF2B5EF4-FFF2-40B4-BE49-F238E27FC236}">
                <a16:creationId xmlns:a16="http://schemas.microsoft.com/office/drawing/2014/main" id="{0B8C9945-FFF7-AE26-92C0-F4F59C9CC627}"/>
              </a:ext>
            </a:extLst>
          </p:cNvPr>
          <p:cNvSpPr txBox="1"/>
          <p:nvPr/>
        </p:nvSpPr>
        <p:spPr>
          <a:xfrm>
            <a:off x="3691108" y="3573726"/>
            <a:ext cx="1771650" cy="461665"/>
          </a:xfrm>
          <a:prstGeom prst="rect">
            <a:avLst/>
          </a:prstGeom>
          <a:noFill/>
        </p:spPr>
        <p:txBody>
          <a:bodyPr wrap="square" lIns="0" tIns="0" rIns="0" bIns="0" rtlCol="0" anchor="ctr">
            <a:noAutofit/>
          </a:bodyPr>
          <a:lstStyle/>
          <a:p>
            <a:r>
              <a:rPr lang="en-US" sz="1600" dirty="0">
                <a:solidFill>
                  <a:schemeClr val="bg1"/>
                </a:solidFill>
                <a:latin typeface="Lexend Light" pitchFamily="2" charset="77"/>
                <a:ea typeface="Verdana" panose="020B0604030504040204" pitchFamily="34" charset="0"/>
                <a:cs typeface="Verdana" panose="020B0604030504040204" pitchFamily="34" charset="0"/>
              </a:rPr>
              <a:t>Supporting info here</a:t>
            </a:r>
          </a:p>
        </p:txBody>
      </p:sp>
      <p:sp>
        <p:nvSpPr>
          <p:cNvPr id="38" name="Rectangle 37">
            <a:extLst>
              <a:ext uri="{FF2B5EF4-FFF2-40B4-BE49-F238E27FC236}">
                <a16:creationId xmlns:a16="http://schemas.microsoft.com/office/drawing/2014/main" id="{002FC0BB-388A-A40E-C8AA-0E377FC0D6DD}"/>
              </a:ext>
            </a:extLst>
          </p:cNvPr>
          <p:cNvSpPr/>
          <p:nvPr/>
        </p:nvSpPr>
        <p:spPr>
          <a:xfrm>
            <a:off x="5860597" y="2800350"/>
            <a:ext cx="2114550" cy="1943100"/>
          </a:xfrm>
          <a:prstGeom prst="rect">
            <a:avLst/>
          </a:prstGeom>
          <a:solidFill>
            <a:srgbClr val="007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0" name="TextBox 39">
            <a:extLst>
              <a:ext uri="{FF2B5EF4-FFF2-40B4-BE49-F238E27FC236}">
                <a16:creationId xmlns:a16="http://schemas.microsoft.com/office/drawing/2014/main" id="{482D8351-DEAD-55EA-594D-AE84CF205A24}"/>
              </a:ext>
            </a:extLst>
          </p:cNvPr>
          <p:cNvSpPr txBox="1"/>
          <p:nvPr/>
        </p:nvSpPr>
        <p:spPr>
          <a:xfrm>
            <a:off x="6046844" y="3071337"/>
            <a:ext cx="274320" cy="276999"/>
          </a:xfrm>
          <a:prstGeom prst="ellipse">
            <a:avLst/>
          </a:prstGeom>
          <a:noFill/>
          <a:ln w="22225">
            <a:solidFill>
              <a:srgbClr val="A1CD3A"/>
            </a:solidFill>
          </a:ln>
        </p:spPr>
        <p:txBody>
          <a:bodyPr wrap="square" lIns="0" tIns="0" rIns="0" bIns="0" rtlCol="0" anchor="ctr">
            <a:noAutofit/>
          </a:bodyPr>
          <a:lstStyle/>
          <a:p>
            <a:pPr algn="ctr"/>
            <a:r>
              <a:rPr lang="en-US" sz="1050" dirty="0">
                <a:solidFill>
                  <a:srgbClr val="A1CD3A"/>
                </a:solidFill>
                <a:latin typeface="Lexend Light" pitchFamily="2" charset="77"/>
                <a:ea typeface="Verdana" panose="020B0604030504040204" pitchFamily="34" charset="0"/>
                <a:cs typeface="Verdana" panose="020B0604030504040204" pitchFamily="34" charset="0"/>
              </a:rPr>
              <a:t>3</a:t>
            </a:r>
            <a:r>
              <a:rPr lang="en-US" sz="1050" dirty="0">
                <a:solidFill>
                  <a:srgbClr val="A57E3A"/>
                </a:solidFill>
                <a:ea typeface="+mn-ea"/>
                <a:cs typeface="+mn-cs"/>
              </a:rPr>
              <a:t> </a:t>
            </a:r>
          </a:p>
        </p:txBody>
      </p:sp>
      <p:sp>
        <p:nvSpPr>
          <p:cNvPr id="41" name="TextBox 40">
            <a:extLst>
              <a:ext uri="{FF2B5EF4-FFF2-40B4-BE49-F238E27FC236}">
                <a16:creationId xmlns:a16="http://schemas.microsoft.com/office/drawing/2014/main" id="{FA457316-9680-9BAC-D899-1534505083AE}"/>
              </a:ext>
            </a:extLst>
          </p:cNvPr>
          <p:cNvSpPr txBox="1"/>
          <p:nvPr/>
        </p:nvSpPr>
        <p:spPr>
          <a:xfrm>
            <a:off x="6032047" y="3573726"/>
            <a:ext cx="1771650" cy="461665"/>
          </a:xfrm>
          <a:prstGeom prst="rect">
            <a:avLst/>
          </a:prstGeom>
          <a:noFill/>
        </p:spPr>
        <p:txBody>
          <a:bodyPr wrap="square" lIns="0" tIns="0" rIns="0" bIns="0" rtlCol="0" anchor="ctr">
            <a:noAutofit/>
          </a:bodyPr>
          <a:lstStyle/>
          <a:p>
            <a:r>
              <a:rPr lang="en-US" sz="1600" dirty="0">
                <a:solidFill>
                  <a:schemeClr val="bg1"/>
                </a:solidFill>
                <a:latin typeface="Lexend Light" pitchFamily="2" charset="77"/>
                <a:ea typeface="Verdana" panose="020B0604030504040204" pitchFamily="34" charset="0"/>
                <a:cs typeface="Verdana" panose="020B0604030504040204" pitchFamily="34" charset="0"/>
              </a:rPr>
              <a:t>Supporting info here</a:t>
            </a:r>
          </a:p>
        </p:txBody>
      </p:sp>
    </p:spTree>
    <p:extLst>
      <p:ext uri="{BB962C8B-B14F-4D97-AF65-F5344CB8AC3E}">
        <p14:creationId xmlns:p14="http://schemas.microsoft.com/office/powerpoint/2010/main" val="10780102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DA8DF69-9CB7-617C-0D77-E366067F670D}"/>
              </a:ext>
            </a:extLst>
          </p:cNvPr>
          <p:cNvPicPr>
            <a:picLocks noChangeAspect="1"/>
          </p:cNvPicPr>
          <p:nvPr/>
        </p:nvPicPr>
        <p:blipFill>
          <a:blip r:embed="rId3"/>
          <a:srcRect l="5833" r="5833"/>
          <a:stretch/>
        </p:blipFill>
        <p:spPr>
          <a:xfrm>
            <a:off x="6116326" y="214313"/>
            <a:ext cx="2799074" cy="4753144"/>
          </a:xfrm>
          <a:prstGeom prst="rect">
            <a:avLst/>
          </a:prstGeom>
        </p:spPr>
      </p:pic>
      <p:pic>
        <p:nvPicPr>
          <p:cNvPr id="14" name="Picture 13">
            <a:extLst>
              <a:ext uri="{FF2B5EF4-FFF2-40B4-BE49-F238E27FC236}">
                <a16:creationId xmlns:a16="http://schemas.microsoft.com/office/drawing/2014/main" id="{51E7C0F6-D8B2-4259-02EE-B8D9F3C5D962}"/>
              </a:ext>
            </a:extLst>
          </p:cNvPr>
          <p:cNvPicPr>
            <a:picLocks noChangeAspect="1"/>
          </p:cNvPicPr>
          <p:nvPr/>
        </p:nvPicPr>
        <p:blipFill>
          <a:blip r:embed="rId4"/>
          <a:srcRect l="5833" r="5833"/>
          <a:stretch/>
        </p:blipFill>
        <p:spPr>
          <a:xfrm>
            <a:off x="228600" y="214313"/>
            <a:ext cx="2799074" cy="4753144"/>
          </a:xfrm>
          <a:prstGeom prst="rect">
            <a:avLst/>
          </a:prstGeom>
        </p:spPr>
      </p:pic>
      <p:sp>
        <p:nvSpPr>
          <p:cNvPr id="6" name="Rectangle 5">
            <a:extLst>
              <a:ext uri="{FF2B5EF4-FFF2-40B4-BE49-F238E27FC236}">
                <a16:creationId xmlns:a16="http://schemas.microsoft.com/office/drawing/2014/main" id="{61934AFF-C42B-54F0-4AF8-5573AD4CA26B}"/>
              </a:ext>
            </a:extLst>
          </p:cNvPr>
          <p:cNvSpPr/>
          <p:nvPr/>
        </p:nvSpPr>
        <p:spPr>
          <a:xfrm>
            <a:off x="2714625" y="0"/>
            <a:ext cx="371475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7" name="Rectangle 6">
            <a:extLst>
              <a:ext uri="{FF2B5EF4-FFF2-40B4-BE49-F238E27FC236}">
                <a16:creationId xmlns:a16="http://schemas.microsoft.com/office/drawing/2014/main" id="{BD729B37-94CD-DE75-94E5-6C7AAB82086E}"/>
              </a:ext>
            </a:extLst>
          </p:cNvPr>
          <p:cNvSpPr/>
          <p:nvPr/>
        </p:nvSpPr>
        <p:spPr>
          <a:xfrm>
            <a:off x="2534289" y="614363"/>
            <a:ext cx="3714749" cy="1657350"/>
          </a:xfrm>
          <a:custGeom>
            <a:avLst/>
            <a:gdLst>
              <a:gd name="connsiteX0" fmla="*/ 0 w 3714749"/>
              <a:gd name="connsiteY0" fmla="*/ 0 h 1657350"/>
              <a:gd name="connsiteX1" fmla="*/ 656272 w 3714749"/>
              <a:gd name="connsiteY1" fmla="*/ 0 h 1657350"/>
              <a:gd name="connsiteX2" fmla="*/ 1163955 w 3714749"/>
              <a:gd name="connsiteY2" fmla="*/ 0 h 1657350"/>
              <a:gd name="connsiteX3" fmla="*/ 1745932 w 3714749"/>
              <a:gd name="connsiteY3" fmla="*/ 0 h 1657350"/>
              <a:gd name="connsiteX4" fmla="*/ 2253614 w 3714749"/>
              <a:gd name="connsiteY4" fmla="*/ 0 h 1657350"/>
              <a:gd name="connsiteX5" fmla="*/ 2947034 w 3714749"/>
              <a:gd name="connsiteY5" fmla="*/ 0 h 1657350"/>
              <a:gd name="connsiteX6" fmla="*/ 3714749 w 3714749"/>
              <a:gd name="connsiteY6" fmla="*/ 0 h 1657350"/>
              <a:gd name="connsiteX7" fmla="*/ 3714749 w 3714749"/>
              <a:gd name="connsiteY7" fmla="*/ 519303 h 1657350"/>
              <a:gd name="connsiteX8" fmla="*/ 3714749 w 3714749"/>
              <a:gd name="connsiteY8" fmla="*/ 1088327 h 1657350"/>
              <a:gd name="connsiteX9" fmla="*/ 3714749 w 3714749"/>
              <a:gd name="connsiteY9" fmla="*/ 1657350 h 1657350"/>
              <a:gd name="connsiteX10" fmla="*/ 3132772 w 3714749"/>
              <a:gd name="connsiteY10" fmla="*/ 1657350 h 1657350"/>
              <a:gd name="connsiteX11" fmla="*/ 2439352 w 3714749"/>
              <a:gd name="connsiteY11" fmla="*/ 1657350 h 1657350"/>
              <a:gd name="connsiteX12" fmla="*/ 1857375 w 3714749"/>
              <a:gd name="connsiteY12" fmla="*/ 1657350 h 1657350"/>
              <a:gd name="connsiteX13" fmla="*/ 1201102 w 3714749"/>
              <a:gd name="connsiteY13" fmla="*/ 1657350 h 1657350"/>
              <a:gd name="connsiteX14" fmla="*/ 656272 w 3714749"/>
              <a:gd name="connsiteY14" fmla="*/ 1657350 h 1657350"/>
              <a:gd name="connsiteX15" fmla="*/ 0 w 3714749"/>
              <a:gd name="connsiteY15" fmla="*/ 1657350 h 1657350"/>
              <a:gd name="connsiteX16" fmla="*/ 0 w 3714749"/>
              <a:gd name="connsiteY16" fmla="*/ 1138047 h 1657350"/>
              <a:gd name="connsiteX17" fmla="*/ 0 w 3714749"/>
              <a:gd name="connsiteY17" fmla="*/ 552450 h 1657350"/>
              <a:gd name="connsiteX18" fmla="*/ 0 w 3714749"/>
              <a:gd name="connsiteY18"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14749" h="1657350" extrusionOk="0">
                <a:moveTo>
                  <a:pt x="0" y="0"/>
                </a:moveTo>
                <a:cubicBezTo>
                  <a:pt x="287908" y="31089"/>
                  <a:pt x="443736" y="10838"/>
                  <a:pt x="656272" y="0"/>
                </a:cubicBezTo>
                <a:cubicBezTo>
                  <a:pt x="868808" y="-10838"/>
                  <a:pt x="1006729" y="4119"/>
                  <a:pt x="1163955" y="0"/>
                </a:cubicBezTo>
                <a:cubicBezTo>
                  <a:pt x="1321181" y="-4119"/>
                  <a:pt x="1553288" y="-29092"/>
                  <a:pt x="1745932" y="0"/>
                </a:cubicBezTo>
                <a:cubicBezTo>
                  <a:pt x="1938576" y="29092"/>
                  <a:pt x="2127879" y="12711"/>
                  <a:pt x="2253614" y="0"/>
                </a:cubicBezTo>
                <a:cubicBezTo>
                  <a:pt x="2379349" y="-12711"/>
                  <a:pt x="2690458" y="29056"/>
                  <a:pt x="2947034" y="0"/>
                </a:cubicBezTo>
                <a:cubicBezTo>
                  <a:pt x="3203610" y="-29056"/>
                  <a:pt x="3409877" y="22769"/>
                  <a:pt x="3714749" y="0"/>
                </a:cubicBezTo>
                <a:cubicBezTo>
                  <a:pt x="3726619" y="192524"/>
                  <a:pt x="3700407" y="283524"/>
                  <a:pt x="3714749" y="519303"/>
                </a:cubicBezTo>
                <a:cubicBezTo>
                  <a:pt x="3729091" y="755082"/>
                  <a:pt x="3716680" y="878285"/>
                  <a:pt x="3714749" y="1088327"/>
                </a:cubicBezTo>
                <a:cubicBezTo>
                  <a:pt x="3712818" y="1298369"/>
                  <a:pt x="3739283" y="1419629"/>
                  <a:pt x="3714749" y="1657350"/>
                </a:cubicBezTo>
                <a:cubicBezTo>
                  <a:pt x="3527451" y="1656379"/>
                  <a:pt x="3270691" y="1664138"/>
                  <a:pt x="3132772" y="1657350"/>
                </a:cubicBezTo>
                <a:cubicBezTo>
                  <a:pt x="2994853" y="1650562"/>
                  <a:pt x="2658056" y="1662201"/>
                  <a:pt x="2439352" y="1657350"/>
                </a:cubicBezTo>
                <a:cubicBezTo>
                  <a:pt x="2220648" y="1652499"/>
                  <a:pt x="2057356" y="1685595"/>
                  <a:pt x="1857375" y="1657350"/>
                </a:cubicBezTo>
                <a:cubicBezTo>
                  <a:pt x="1657394" y="1629105"/>
                  <a:pt x="1437531" y="1678964"/>
                  <a:pt x="1201102" y="1657350"/>
                </a:cubicBezTo>
                <a:cubicBezTo>
                  <a:pt x="964673" y="1635736"/>
                  <a:pt x="891189" y="1672297"/>
                  <a:pt x="656272" y="1657350"/>
                </a:cubicBezTo>
                <a:cubicBezTo>
                  <a:pt x="421355" y="1642404"/>
                  <a:pt x="207555" y="1635092"/>
                  <a:pt x="0" y="1657350"/>
                </a:cubicBezTo>
                <a:cubicBezTo>
                  <a:pt x="14881" y="1470143"/>
                  <a:pt x="-23865" y="1392404"/>
                  <a:pt x="0" y="1138047"/>
                </a:cubicBezTo>
                <a:cubicBezTo>
                  <a:pt x="23865" y="883690"/>
                  <a:pt x="-26252" y="836012"/>
                  <a:pt x="0" y="552450"/>
                </a:cubicBezTo>
                <a:cubicBezTo>
                  <a:pt x="26252" y="268888"/>
                  <a:pt x="21841" y="209696"/>
                  <a:pt x="0" y="0"/>
                </a:cubicBezTo>
                <a:close/>
              </a:path>
            </a:pathLst>
          </a:custGeom>
          <a:noFill/>
          <a:ln w="38100">
            <a:solidFill>
              <a:srgbClr val="A1CD3A"/>
            </a:solidFill>
            <a:extLst>
              <a:ext uri="{C807C97D-BFC1-408E-A445-0C87EB9F89A2}">
                <ask:lineSketchStyleProps xmlns:ask="http://schemas.microsoft.com/office/drawing/2018/sketchyshapes" sd="10661595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Rectangle 7">
            <a:extLst>
              <a:ext uri="{FF2B5EF4-FFF2-40B4-BE49-F238E27FC236}">
                <a16:creationId xmlns:a16="http://schemas.microsoft.com/office/drawing/2014/main" id="{29DCDAF2-AB8A-6E0E-4F98-6F9D97C6CD42}"/>
              </a:ext>
            </a:extLst>
          </p:cNvPr>
          <p:cNvSpPr/>
          <p:nvPr/>
        </p:nvSpPr>
        <p:spPr>
          <a:xfrm>
            <a:off x="2857500" y="2871788"/>
            <a:ext cx="3771900" cy="1657350"/>
          </a:xfrm>
          <a:custGeom>
            <a:avLst/>
            <a:gdLst>
              <a:gd name="connsiteX0" fmla="*/ 0 w 3771900"/>
              <a:gd name="connsiteY0" fmla="*/ 0 h 1657350"/>
              <a:gd name="connsiteX1" fmla="*/ 590931 w 3771900"/>
              <a:gd name="connsiteY1" fmla="*/ 0 h 1657350"/>
              <a:gd name="connsiteX2" fmla="*/ 1106424 w 3771900"/>
              <a:gd name="connsiteY2" fmla="*/ 0 h 1657350"/>
              <a:gd name="connsiteX3" fmla="*/ 1810512 w 3771900"/>
              <a:gd name="connsiteY3" fmla="*/ 0 h 1657350"/>
              <a:gd name="connsiteX4" fmla="*/ 2401443 w 3771900"/>
              <a:gd name="connsiteY4" fmla="*/ 0 h 1657350"/>
              <a:gd name="connsiteX5" fmla="*/ 2992374 w 3771900"/>
              <a:gd name="connsiteY5" fmla="*/ 0 h 1657350"/>
              <a:gd name="connsiteX6" fmla="*/ 3771900 w 3771900"/>
              <a:gd name="connsiteY6" fmla="*/ 0 h 1657350"/>
              <a:gd name="connsiteX7" fmla="*/ 3771900 w 3771900"/>
              <a:gd name="connsiteY7" fmla="*/ 519303 h 1657350"/>
              <a:gd name="connsiteX8" fmla="*/ 3771900 w 3771900"/>
              <a:gd name="connsiteY8" fmla="*/ 1071753 h 1657350"/>
              <a:gd name="connsiteX9" fmla="*/ 3771900 w 3771900"/>
              <a:gd name="connsiteY9" fmla="*/ 1657350 h 1657350"/>
              <a:gd name="connsiteX10" fmla="*/ 3218688 w 3771900"/>
              <a:gd name="connsiteY10" fmla="*/ 1657350 h 1657350"/>
              <a:gd name="connsiteX11" fmla="*/ 2590038 w 3771900"/>
              <a:gd name="connsiteY11" fmla="*/ 1657350 h 1657350"/>
              <a:gd name="connsiteX12" fmla="*/ 1999107 w 3771900"/>
              <a:gd name="connsiteY12" fmla="*/ 1657350 h 1657350"/>
              <a:gd name="connsiteX13" fmla="*/ 1295019 w 3771900"/>
              <a:gd name="connsiteY13" fmla="*/ 1657350 h 1657350"/>
              <a:gd name="connsiteX14" fmla="*/ 590931 w 3771900"/>
              <a:gd name="connsiteY14" fmla="*/ 1657350 h 1657350"/>
              <a:gd name="connsiteX15" fmla="*/ 0 w 3771900"/>
              <a:gd name="connsiteY15" fmla="*/ 1657350 h 1657350"/>
              <a:gd name="connsiteX16" fmla="*/ 0 w 3771900"/>
              <a:gd name="connsiteY16" fmla="*/ 1104900 h 1657350"/>
              <a:gd name="connsiteX17" fmla="*/ 0 w 3771900"/>
              <a:gd name="connsiteY17" fmla="*/ 569024 h 1657350"/>
              <a:gd name="connsiteX18" fmla="*/ 0 w 3771900"/>
              <a:gd name="connsiteY18"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71900" h="1657350" extrusionOk="0">
                <a:moveTo>
                  <a:pt x="0" y="0"/>
                </a:moveTo>
                <a:cubicBezTo>
                  <a:pt x="168080" y="-24280"/>
                  <a:pt x="426899" y="-27643"/>
                  <a:pt x="590931" y="0"/>
                </a:cubicBezTo>
                <a:cubicBezTo>
                  <a:pt x="754963" y="27643"/>
                  <a:pt x="943937" y="-964"/>
                  <a:pt x="1106424" y="0"/>
                </a:cubicBezTo>
                <a:cubicBezTo>
                  <a:pt x="1268911" y="964"/>
                  <a:pt x="1620128" y="24107"/>
                  <a:pt x="1810512" y="0"/>
                </a:cubicBezTo>
                <a:cubicBezTo>
                  <a:pt x="2000896" y="-24107"/>
                  <a:pt x="2173109" y="23508"/>
                  <a:pt x="2401443" y="0"/>
                </a:cubicBezTo>
                <a:cubicBezTo>
                  <a:pt x="2629777" y="-23508"/>
                  <a:pt x="2762620" y="-19902"/>
                  <a:pt x="2992374" y="0"/>
                </a:cubicBezTo>
                <a:cubicBezTo>
                  <a:pt x="3222128" y="19902"/>
                  <a:pt x="3483193" y="6322"/>
                  <a:pt x="3771900" y="0"/>
                </a:cubicBezTo>
                <a:cubicBezTo>
                  <a:pt x="3790490" y="113050"/>
                  <a:pt x="3778070" y="267907"/>
                  <a:pt x="3771900" y="519303"/>
                </a:cubicBezTo>
                <a:cubicBezTo>
                  <a:pt x="3765730" y="770699"/>
                  <a:pt x="3747918" y="905951"/>
                  <a:pt x="3771900" y="1071753"/>
                </a:cubicBezTo>
                <a:cubicBezTo>
                  <a:pt x="3795883" y="1237555"/>
                  <a:pt x="3780838" y="1454363"/>
                  <a:pt x="3771900" y="1657350"/>
                </a:cubicBezTo>
                <a:cubicBezTo>
                  <a:pt x="3576160" y="1659239"/>
                  <a:pt x="3346127" y="1642839"/>
                  <a:pt x="3218688" y="1657350"/>
                </a:cubicBezTo>
                <a:cubicBezTo>
                  <a:pt x="3091249" y="1671861"/>
                  <a:pt x="2748257" y="1642734"/>
                  <a:pt x="2590038" y="1657350"/>
                </a:cubicBezTo>
                <a:cubicBezTo>
                  <a:pt x="2431819" y="1671967"/>
                  <a:pt x="2227021" y="1663537"/>
                  <a:pt x="1999107" y="1657350"/>
                </a:cubicBezTo>
                <a:cubicBezTo>
                  <a:pt x="1771193" y="1651163"/>
                  <a:pt x="1524314" y="1669074"/>
                  <a:pt x="1295019" y="1657350"/>
                </a:cubicBezTo>
                <a:cubicBezTo>
                  <a:pt x="1065724" y="1645626"/>
                  <a:pt x="785677" y="1654493"/>
                  <a:pt x="590931" y="1657350"/>
                </a:cubicBezTo>
                <a:cubicBezTo>
                  <a:pt x="396185" y="1660207"/>
                  <a:pt x="151829" y="1628147"/>
                  <a:pt x="0" y="1657350"/>
                </a:cubicBezTo>
                <a:cubicBezTo>
                  <a:pt x="-21545" y="1409244"/>
                  <a:pt x="26448" y="1240412"/>
                  <a:pt x="0" y="1104900"/>
                </a:cubicBezTo>
                <a:cubicBezTo>
                  <a:pt x="-26448" y="969388"/>
                  <a:pt x="7001" y="742371"/>
                  <a:pt x="0" y="569024"/>
                </a:cubicBezTo>
                <a:cubicBezTo>
                  <a:pt x="-7001" y="395677"/>
                  <a:pt x="4598" y="201008"/>
                  <a:pt x="0" y="0"/>
                </a:cubicBezTo>
                <a:close/>
              </a:path>
            </a:pathLst>
          </a:custGeom>
          <a:noFill/>
          <a:ln w="38100">
            <a:solidFill>
              <a:srgbClr val="A1CD3A"/>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Box 8">
            <a:extLst>
              <a:ext uri="{FF2B5EF4-FFF2-40B4-BE49-F238E27FC236}">
                <a16:creationId xmlns:a16="http://schemas.microsoft.com/office/drawing/2014/main" id="{4A11B1C1-0FC1-67A3-F882-8B14280B08D0}"/>
              </a:ext>
            </a:extLst>
          </p:cNvPr>
          <p:cNvSpPr txBox="1"/>
          <p:nvPr/>
        </p:nvSpPr>
        <p:spPr>
          <a:xfrm>
            <a:off x="2956067" y="793242"/>
            <a:ext cx="3160260" cy="807244"/>
          </a:xfrm>
          <a:prstGeom prst="rect">
            <a:avLst/>
          </a:prstGeom>
          <a:noFill/>
        </p:spPr>
        <p:txBody>
          <a:bodyPr wrap="square" lIns="0" tIns="0" rIns="0" bIns="0" rtlCol="0">
            <a:noAutofit/>
          </a:bodyPr>
          <a:lstStyle/>
          <a:p>
            <a:pPr marL="85725" indent="-85725"/>
            <a:r>
              <a:rPr lang="en-US" sz="1650" dirty="0">
                <a:solidFill>
                  <a:srgbClr val="1A4420"/>
                </a:solidFill>
                <a:latin typeface="Lexend Light" pitchFamily="2" charset="77"/>
                <a:ea typeface="Verdana" panose="020B0604030504040204" pitchFamily="34" charset="0"/>
                <a:cs typeface="Verdana" panose="020B0604030504040204" pitchFamily="34" charset="0"/>
              </a:rPr>
              <a:t>“Enter quote here which may continue to multiple lines, if needed.”</a:t>
            </a:r>
          </a:p>
        </p:txBody>
      </p:sp>
      <p:sp>
        <p:nvSpPr>
          <p:cNvPr id="10" name="TextBox 9">
            <a:extLst>
              <a:ext uri="{FF2B5EF4-FFF2-40B4-BE49-F238E27FC236}">
                <a16:creationId xmlns:a16="http://schemas.microsoft.com/office/drawing/2014/main" id="{4B782A72-4DF0-57E2-08A5-1975DFA60D59}"/>
              </a:ext>
            </a:extLst>
          </p:cNvPr>
          <p:cNvSpPr txBox="1"/>
          <p:nvPr/>
        </p:nvSpPr>
        <p:spPr>
          <a:xfrm>
            <a:off x="3200400" y="3057915"/>
            <a:ext cx="3007221" cy="807244"/>
          </a:xfrm>
          <a:prstGeom prst="rect">
            <a:avLst/>
          </a:prstGeom>
          <a:noFill/>
        </p:spPr>
        <p:txBody>
          <a:bodyPr wrap="square" lIns="0" tIns="0" rIns="0" bIns="0" rtlCol="0">
            <a:noAutofit/>
          </a:bodyPr>
          <a:lstStyle/>
          <a:p>
            <a:pPr marL="85725" indent="-85725"/>
            <a:r>
              <a:rPr lang="en-US" sz="1650" dirty="0">
                <a:solidFill>
                  <a:srgbClr val="1A4420"/>
                </a:solidFill>
                <a:latin typeface="Lexend Light" pitchFamily="2" charset="77"/>
                <a:ea typeface="Verdana" panose="020B0604030504040204" pitchFamily="34" charset="0"/>
                <a:cs typeface="Verdana" panose="020B0604030504040204" pitchFamily="34" charset="0"/>
              </a:rPr>
              <a:t>“Enter quote here which may continue to multiple lines, if needed.”</a:t>
            </a:r>
          </a:p>
        </p:txBody>
      </p:sp>
      <p:sp>
        <p:nvSpPr>
          <p:cNvPr id="11" name="TextBox 10">
            <a:extLst>
              <a:ext uri="{FF2B5EF4-FFF2-40B4-BE49-F238E27FC236}">
                <a16:creationId xmlns:a16="http://schemas.microsoft.com/office/drawing/2014/main" id="{0FA6CF9F-EBD0-BE2A-FDE6-FB6599DC67B5}"/>
              </a:ext>
            </a:extLst>
          </p:cNvPr>
          <p:cNvSpPr txBox="1"/>
          <p:nvPr/>
        </p:nvSpPr>
        <p:spPr>
          <a:xfrm>
            <a:off x="2956067" y="1733668"/>
            <a:ext cx="2468761" cy="397616"/>
          </a:xfrm>
          <a:prstGeom prst="rect">
            <a:avLst/>
          </a:prstGeom>
          <a:noFill/>
        </p:spPr>
        <p:txBody>
          <a:bodyPr wrap="square" lIns="0" tIns="0" rIns="0" bIns="0" rtlCol="0">
            <a:noAutofit/>
          </a:bodyPr>
          <a:lstStyle/>
          <a:p>
            <a:pPr marL="42863" indent="-42863"/>
            <a:r>
              <a:rPr lang="en-US" sz="1050" dirty="0">
                <a:solidFill>
                  <a:srgbClr val="1A4420"/>
                </a:solidFill>
                <a:latin typeface="Lexend Light" pitchFamily="2" charset="77"/>
                <a:ea typeface="Verdana" panose="020B0604030504040204" pitchFamily="34" charset="0"/>
                <a:cs typeface="Verdana" panose="020B0604030504040204" pitchFamily="34" charset="0"/>
              </a:rPr>
              <a:t>Name</a:t>
            </a:r>
          </a:p>
          <a:p>
            <a:pPr marL="42863" indent="-42863"/>
            <a:r>
              <a:rPr lang="en-US" sz="1050" dirty="0">
                <a:solidFill>
                  <a:srgbClr val="1A4420"/>
                </a:solidFill>
                <a:latin typeface="Lexend Light" pitchFamily="2" charset="77"/>
                <a:ea typeface="Verdana" panose="020B0604030504040204" pitchFamily="34" charset="0"/>
                <a:cs typeface="Verdana" panose="020B0604030504040204" pitchFamily="34" charset="0"/>
              </a:rPr>
              <a:t>Title</a:t>
            </a:r>
          </a:p>
        </p:txBody>
      </p:sp>
      <p:sp>
        <p:nvSpPr>
          <p:cNvPr id="12" name="TextBox 11">
            <a:extLst>
              <a:ext uri="{FF2B5EF4-FFF2-40B4-BE49-F238E27FC236}">
                <a16:creationId xmlns:a16="http://schemas.microsoft.com/office/drawing/2014/main" id="{35A3C660-176C-9C3E-7294-8E21A20BC6E3}"/>
              </a:ext>
            </a:extLst>
          </p:cNvPr>
          <p:cNvSpPr txBox="1"/>
          <p:nvPr/>
        </p:nvSpPr>
        <p:spPr>
          <a:xfrm>
            <a:off x="3228083" y="3998341"/>
            <a:ext cx="2468761" cy="397616"/>
          </a:xfrm>
          <a:prstGeom prst="rect">
            <a:avLst/>
          </a:prstGeom>
          <a:noFill/>
        </p:spPr>
        <p:txBody>
          <a:bodyPr wrap="square" lIns="0" tIns="0" rIns="0" bIns="0" rtlCol="0">
            <a:noAutofit/>
          </a:bodyPr>
          <a:lstStyle/>
          <a:p>
            <a:pPr marL="42863" indent="-42863"/>
            <a:r>
              <a:rPr lang="en-US" sz="1050" dirty="0">
                <a:solidFill>
                  <a:srgbClr val="1A4420"/>
                </a:solidFill>
                <a:latin typeface="Lexend Light" pitchFamily="2" charset="77"/>
                <a:ea typeface="Verdana" panose="020B0604030504040204" pitchFamily="34" charset="0"/>
                <a:cs typeface="Verdana" panose="020B0604030504040204" pitchFamily="34" charset="0"/>
              </a:rPr>
              <a:t>Name</a:t>
            </a:r>
          </a:p>
          <a:p>
            <a:pPr marL="42863" indent="-42863"/>
            <a:r>
              <a:rPr lang="en-US" sz="1050" dirty="0">
                <a:solidFill>
                  <a:srgbClr val="1A4420"/>
                </a:solidFill>
                <a:latin typeface="Lexend Light" pitchFamily="2" charset="77"/>
                <a:ea typeface="Verdana" panose="020B0604030504040204" pitchFamily="34" charset="0"/>
                <a:cs typeface="Verdana" panose="020B0604030504040204" pitchFamily="34" charset="0"/>
              </a:rPr>
              <a:t>Title</a:t>
            </a:r>
          </a:p>
        </p:txBody>
      </p:sp>
    </p:spTree>
    <p:extLst>
      <p:ext uri="{BB962C8B-B14F-4D97-AF65-F5344CB8AC3E}">
        <p14:creationId xmlns:p14="http://schemas.microsoft.com/office/powerpoint/2010/main" val="34297085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id="{A74F901E-C583-7716-B830-8EE252D4032F}"/>
              </a:ext>
            </a:extLst>
          </p:cNvPr>
          <p:cNvPicPr>
            <a:picLocks noChangeAspect="1"/>
          </p:cNvPicPr>
          <p:nvPr/>
        </p:nvPicPr>
        <p:blipFill>
          <a:blip r:embed="rId3"/>
          <a:srcRect l="20400" r="20400"/>
          <a:stretch/>
        </p:blipFill>
        <p:spPr>
          <a:xfrm>
            <a:off x="6860286" y="0"/>
            <a:ext cx="2283714" cy="2571750"/>
          </a:xfrm>
          <a:prstGeom prst="rect">
            <a:avLst/>
          </a:prstGeom>
          <a:ln w="15875">
            <a:solidFill>
              <a:srgbClr val="FFFFFF"/>
            </a:solidFill>
          </a:ln>
        </p:spPr>
      </p:pic>
      <p:pic>
        <p:nvPicPr>
          <p:cNvPr id="66" name="Picture 65">
            <a:extLst>
              <a:ext uri="{FF2B5EF4-FFF2-40B4-BE49-F238E27FC236}">
                <a16:creationId xmlns:a16="http://schemas.microsoft.com/office/drawing/2014/main" id="{337D73CF-B61F-8DE4-A0B4-DAE56182B1C1}"/>
              </a:ext>
            </a:extLst>
          </p:cNvPr>
          <p:cNvPicPr>
            <a:picLocks noChangeAspect="1"/>
          </p:cNvPicPr>
          <p:nvPr/>
        </p:nvPicPr>
        <p:blipFill>
          <a:blip r:embed="rId4"/>
          <a:srcRect l="20360" r="20360"/>
          <a:stretch/>
        </p:blipFill>
        <p:spPr>
          <a:xfrm>
            <a:off x="4573524" y="0"/>
            <a:ext cx="2286762" cy="2571750"/>
          </a:xfrm>
          <a:prstGeom prst="rect">
            <a:avLst/>
          </a:prstGeom>
          <a:solidFill>
            <a:srgbClr val="000000">
              <a:alpha val="40000"/>
            </a:srgbClr>
          </a:solidFill>
          <a:ln w="15875">
            <a:solidFill>
              <a:srgbClr val="FFFFFF"/>
            </a:solidFill>
          </a:ln>
        </p:spPr>
      </p:pic>
      <p:sp>
        <p:nvSpPr>
          <p:cNvPr id="18" name="TextBox 17">
            <a:extLst>
              <a:ext uri="{FF2B5EF4-FFF2-40B4-BE49-F238E27FC236}">
                <a16:creationId xmlns:a16="http://schemas.microsoft.com/office/drawing/2014/main" id="{A8469A1C-EA36-6C23-8288-13BBA187211A}"/>
              </a:ext>
            </a:extLst>
          </p:cNvPr>
          <p:cNvSpPr txBox="1"/>
          <p:nvPr/>
        </p:nvSpPr>
        <p:spPr>
          <a:xfrm>
            <a:off x="207033" y="514349"/>
            <a:ext cx="4183811" cy="1814783"/>
          </a:xfrm>
          <a:prstGeom prst="rect">
            <a:avLst/>
          </a:prstGeom>
          <a:noFill/>
        </p:spPr>
        <p:txBody>
          <a:bodyPr wrap="square" lIns="0" tIns="0" rIns="0" bIns="0" rtlCol="0">
            <a:noAutofit/>
          </a:bodyPr>
          <a:lstStyle/>
          <a:p>
            <a:pPr algn="ctr"/>
            <a:r>
              <a:rPr lang="en-US" sz="2400" dirty="0">
                <a:solidFill>
                  <a:srgbClr val="1A4420"/>
                </a:solidFill>
                <a:latin typeface="Lexend Light" pitchFamily="2" charset="77"/>
                <a:ea typeface="Verdana" panose="020B0604030504040204" pitchFamily="34" charset="0"/>
                <a:cs typeface="Verdana" panose="020B0604030504040204" pitchFamily="34" charset="0"/>
              </a:rPr>
              <a:t>Enter your</a:t>
            </a:r>
          </a:p>
          <a:p>
            <a:pPr algn="ctr"/>
            <a:r>
              <a:rPr lang="en-US" sz="2400" dirty="0">
                <a:solidFill>
                  <a:srgbClr val="1A4420"/>
                </a:solidFill>
                <a:latin typeface="Lexend Light" pitchFamily="2" charset="77"/>
                <a:ea typeface="Verdana" panose="020B0604030504040204" pitchFamily="34" charset="0"/>
                <a:cs typeface="Verdana" panose="020B0604030504040204" pitchFamily="34" charset="0"/>
              </a:rPr>
              <a:t>headline here </a:t>
            </a:r>
          </a:p>
          <a:p>
            <a:pPr algn="ctr"/>
            <a:r>
              <a:rPr lang="en-US" sz="2400" dirty="0">
                <a:solidFill>
                  <a:srgbClr val="1A4420"/>
                </a:solidFill>
                <a:latin typeface="Lexend Light" pitchFamily="2" charset="77"/>
                <a:ea typeface="Verdana" panose="020B0604030504040204" pitchFamily="34" charset="0"/>
                <a:cs typeface="Verdana" panose="020B0604030504040204" pitchFamily="34" charset="0"/>
              </a:rPr>
              <a:t>(can continue to several lines, if needed)</a:t>
            </a:r>
          </a:p>
        </p:txBody>
      </p:sp>
      <p:pic>
        <p:nvPicPr>
          <p:cNvPr id="60" name="Picture 59">
            <a:extLst>
              <a:ext uri="{FF2B5EF4-FFF2-40B4-BE49-F238E27FC236}">
                <a16:creationId xmlns:a16="http://schemas.microsoft.com/office/drawing/2014/main" id="{D21F294A-4653-5F1B-AD7A-565A3C35E0DF}"/>
              </a:ext>
            </a:extLst>
          </p:cNvPr>
          <p:cNvPicPr>
            <a:picLocks noChangeAspect="1"/>
          </p:cNvPicPr>
          <p:nvPr/>
        </p:nvPicPr>
        <p:blipFill>
          <a:blip r:embed="rId5"/>
          <a:srcRect l="20360" r="20360"/>
          <a:stretch/>
        </p:blipFill>
        <p:spPr>
          <a:xfrm>
            <a:off x="6857238" y="2571750"/>
            <a:ext cx="2286762" cy="2571750"/>
          </a:xfrm>
          <a:prstGeom prst="rect">
            <a:avLst/>
          </a:prstGeom>
          <a:ln w="15875">
            <a:solidFill>
              <a:srgbClr val="FFFFFF"/>
            </a:solidFill>
          </a:ln>
        </p:spPr>
      </p:pic>
      <p:pic>
        <p:nvPicPr>
          <p:cNvPr id="56" name="Picture 55">
            <a:extLst>
              <a:ext uri="{FF2B5EF4-FFF2-40B4-BE49-F238E27FC236}">
                <a16:creationId xmlns:a16="http://schemas.microsoft.com/office/drawing/2014/main" id="{586CE01B-8D7E-8F3A-B8DC-ADF130132C61}"/>
              </a:ext>
            </a:extLst>
          </p:cNvPr>
          <p:cNvPicPr>
            <a:picLocks noChangeAspect="1"/>
          </p:cNvPicPr>
          <p:nvPr/>
        </p:nvPicPr>
        <p:blipFill>
          <a:blip r:embed="rId6"/>
          <a:srcRect l="20400" r="20400"/>
          <a:stretch/>
        </p:blipFill>
        <p:spPr>
          <a:xfrm>
            <a:off x="2286762" y="2571750"/>
            <a:ext cx="2283714" cy="2571750"/>
          </a:xfrm>
          <a:prstGeom prst="rect">
            <a:avLst/>
          </a:prstGeom>
          <a:ln w="15875">
            <a:solidFill>
              <a:srgbClr val="FFFFFF"/>
            </a:solidFill>
          </a:ln>
        </p:spPr>
      </p:pic>
      <p:pic>
        <p:nvPicPr>
          <p:cNvPr id="62" name="Picture 61">
            <a:extLst>
              <a:ext uri="{FF2B5EF4-FFF2-40B4-BE49-F238E27FC236}">
                <a16:creationId xmlns:a16="http://schemas.microsoft.com/office/drawing/2014/main" id="{06F79F3D-C152-7245-793B-3D1A3D4EEE7E}"/>
              </a:ext>
            </a:extLst>
          </p:cNvPr>
          <p:cNvPicPr>
            <a:picLocks noChangeAspect="1"/>
          </p:cNvPicPr>
          <p:nvPr/>
        </p:nvPicPr>
        <p:blipFill>
          <a:blip r:embed="rId7"/>
          <a:srcRect l="20392" r="20392"/>
          <a:stretch/>
        </p:blipFill>
        <p:spPr>
          <a:xfrm>
            <a:off x="4573524" y="2571750"/>
            <a:ext cx="2283714" cy="2571750"/>
          </a:xfrm>
          <a:prstGeom prst="rect">
            <a:avLst/>
          </a:prstGeom>
          <a:ln w="15875">
            <a:solidFill>
              <a:srgbClr val="FFFFFF"/>
            </a:solidFill>
          </a:ln>
        </p:spPr>
      </p:pic>
      <p:pic>
        <p:nvPicPr>
          <p:cNvPr id="58" name="Picture 57">
            <a:extLst>
              <a:ext uri="{FF2B5EF4-FFF2-40B4-BE49-F238E27FC236}">
                <a16:creationId xmlns:a16="http://schemas.microsoft.com/office/drawing/2014/main" id="{4E0BA7EE-9C72-72C9-5167-352A7351E2A4}"/>
              </a:ext>
            </a:extLst>
          </p:cNvPr>
          <p:cNvPicPr>
            <a:picLocks noChangeAspect="1"/>
          </p:cNvPicPr>
          <p:nvPr/>
        </p:nvPicPr>
        <p:blipFill>
          <a:blip r:embed="rId8"/>
          <a:srcRect l="20400" r="20400"/>
          <a:stretch/>
        </p:blipFill>
        <p:spPr>
          <a:xfrm>
            <a:off x="0" y="2571750"/>
            <a:ext cx="2283714" cy="2571750"/>
          </a:xfrm>
          <a:prstGeom prst="rect">
            <a:avLst/>
          </a:prstGeom>
          <a:ln w="15875">
            <a:solidFill>
              <a:srgbClr val="FFFFFF"/>
            </a:solidFill>
          </a:ln>
        </p:spPr>
      </p:pic>
      <p:sp>
        <p:nvSpPr>
          <p:cNvPr id="36" name="Rectangle 35">
            <a:extLst>
              <a:ext uri="{FF2B5EF4-FFF2-40B4-BE49-F238E27FC236}">
                <a16:creationId xmlns:a16="http://schemas.microsoft.com/office/drawing/2014/main" id="{928B6EDB-FA45-6AF4-3ADD-D8129E6F7812}"/>
              </a:ext>
            </a:extLst>
          </p:cNvPr>
          <p:cNvSpPr/>
          <p:nvPr/>
        </p:nvSpPr>
        <p:spPr>
          <a:xfrm>
            <a:off x="4577334" y="0"/>
            <a:ext cx="2286762" cy="2571750"/>
          </a:xfrm>
          <a:prstGeom prst="rect">
            <a:avLst/>
          </a:prstGeom>
          <a:solidFill>
            <a:srgbClr val="000000">
              <a:alpha val="40000"/>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FFFFFF"/>
                </a:solidFill>
                <a:latin typeface="Lexend Light" pitchFamily="2" charset="77"/>
                <a:ea typeface="Verdana" panose="020B0604030504040204" pitchFamily="34" charset="0"/>
                <a:cs typeface="Verdana" panose="020B0604030504040204" pitchFamily="34" charset="0"/>
              </a:rPr>
              <a:t>Supporting info here</a:t>
            </a:r>
          </a:p>
        </p:txBody>
      </p:sp>
      <p:sp>
        <p:nvSpPr>
          <p:cNvPr id="68" name="Rectangle 67">
            <a:extLst>
              <a:ext uri="{FF2B5EF4-FFF2-40B4-BE49-F238E27FC236}">
                <a16:creationId xmlns:a16="http://schemas.microsoft.com/office/drawing/2014/main" id="{B8FEA578-FE18-6EE8-ED06-51264681BC6B}"/>
              </a:ext>
            </a:extLst>
          </p:cNvPr>
          <p:cNvSpPr/>
          <p:nvPr/>
        </p:nvSpPr>
        <p:spPr>
          <a:xfrm>
            <a:off x="6860286" y="0"/>
            <a:ext cx="2283714" cy="2571750"/>
          </a:xfrm>
          <a:prstGeom prst="rect">
            <a:avLst/>
          </a:prstGeom>
          <a:solidFill>
            <a:srgbClr val="000000">
              <a:alpha val="40000"/>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FFFFFF"/>
                </a:solidFill>
                <a:latin typeface="Lexend Light" pitchFamily="2" charset="77"/>
                <a:ea typeface="Verdana" panose="020B0604030504040204" pitchFamily="34" charset="0"/>
                <a:cs typeface="Verdana" panose="020B0604030504040204" pitchFamily="34" charset="0"/>
              </a:rPr>
              <a:t>Supporting info here</a:t>
            </a:r>
          </a:p>
        </p:txBody>
      </p:sp>
      <p:sp>
        <p:nvSpPr>
          <p:cNvPr id="69" name="Rectangle 68">
            <a:extLst>
              <a:ext uri="{FF2B5EF4-FFF2-40B4-BE49-F238E27FC236}">
                <a16:creationId xmlns:a16="http://schemas.microsoft.com/office/drawing/2014/main" id="{B929F740-3448-B443-B9E7-26D4F5F15878}"/>
              </a:ext>
            </a:extLst>
          </p:cNvPr>
          <p:cNvSpPr/>
          <p:nvPr/>
        </p:nvSpPr>
        <p:spPr>
          <a:xfrm>
            <a:off x="4573524" y="2576322"/>
            <a:ext cx="2286762" cy="2571750"/>
          </a:xfrm>
          <a:prstGeom prst="rect">
            <a:avLst/>
          </a:prstGeom>
          <a:solidFill>
            <a:srgbClr val="000000">
              <a:alpha val="40000"/>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FFFFFF"/>
                </a:solidFill>
                <a:latin typeface="Lexend Light" pitchFamily="2" charset="77"/>
                <a:ea typeface="Verdana" panose="020B0604030504040204" pitchFamily="34" charset="0"/>
                <a:cs typeface="Verdana" panose="020B0604030504040204" pitchFamily="34" charset="0"/>
              </a:rPr>
              <a:t>Supporting info here</a:t>
            </a:r>
          </a:p>
        </p:txBody>
      </p:sp>
      <p:sp>
        <p:nvSpPr>
          <p:cNvPr id="70" name="Rectangle 69">
            <a:extLst>
              <a:ext uri="{FF2B5EF4-FFF2-40B4-BE49-F238E27FC236}">
                <a16:creationId xmlns:a16="http://schemas.microsoft.com/office/drawing/2014/main" id="{52CF33B8-0084-CE9D-A52F-2292B1D62A2E}"/>
              </a:ext>
            </a:extLst>
          </p:cNvPr>
          <p:cNvSpPr/>
          <p:nvPr/>
        </p:nvSpPr>
        <p:spPr>
          <a:xfrm>
            <a:off x="6860286" y="2576322"/>
            <a:ext cx="2283714" cy="2571750"/>
          </a:xfrm>
          <a:prstGeom prst="rect">
            <a:avLst/>
          </a:prstGeom>
          <a:solidFill>
            <a:srgbClr val="000000">
              <a:alpha val="40000"/>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FFFFFF"/>
                </a:solidFill>
                <a:latin typeface="Lexend Light" pitchFamily="2" charset="77"/>
                <a:ea typeface="Verdana" panose="020B0604030504040204" pitchFamily="34" charset="0"/>
                <a:cs typeface="Verdana" panose="020B0604030504040204" pitchFamily="34" charset="0"/>
              </a:rPr>
              <a:t>Supporting info here</a:t>
            </a:r>
          </a:p>
        </p:txBody>
      </p:sp>
      <p:sp>
        <p:nvSpPr>
          <p:cNvPr id="71" name="Rectangle 70">
            <a:extLst>
              <a:ext uri="{FF2B5EF4-FFF2-40B4-BE49-F238E27FC236}">
                <a16:creationId xmlns:a16="http://schemas.microsoft.com/office/drawing/2014/main" id="{693E42A0-4FF0-CC0B-3C15-666CF367BF70}"/>
              </a:ext>
            </a:extLst>
          </p:cNvPr>
          <p:cNvSpPr/>
          <p:nvPr/>
        </p:nvSpPr>
        <p:spPr>
          <a:xfrm>
            <a:off x="6096" y="2576322"/>
            <a:ext cx="2286762" cy="2571750"/>
          </a:xfrm>
          <a:prstGeom prst="rect">
            <a:avLst/>
          </a:prstGeom>
          <a:solidFill>
            <a:srgbClr val="000000">
              <a:alpha val="40000"/>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FFFFFF"/>
                </a:solidFill>
                <a:latin typeface="Lexend Light" pitchFamily="2" charset="77"/>
                <a:ea typeface="Verdana" panose="020B0604030504040204" pitchFamily="34" charset="0"/>
                <a:cs typeface="Verdana" panose="020B0604030504040204" pitchFamily="34" charset="0"/>
              </a:rPr>
              <a:t>Supporting info here</a:t>
            </a:r>
          </a:p>
        </p:txBody>
      </p:sp>
      <p:sp>
        <p:nvSpPr>
          <p:cNvPr id="72" name="Rectangle 71">
            <a:extLst>
              <a:ext uri="{FF2B5EF4-FFF2-40B4-BE49-F238E27FC236}">
                <a16:creationId xmlns:a16="http://schemas.microsoft.com/office/drawing/2014/main" id="{3B9DB630-9A01-4B73-756C-1F410D52EA27}"/>
              </a:ext>
            </a:extLst>
          </p:cNvPr>
          <p:cNvSpPr/>
          <p:nvPr/>
        </p:nvSpPr>
        <p:spPr>
          <a:xfrm>
            <a:off x="2292858" y="2576322"/>
            <a:ext cx="2283714" cy="2571750"/>
          </a:xfrm>
          <a:prstGeom prst="rect">
            <a:avLst/>
          </a:prstGeom>
          <a:solidFill>
            <a:srgbClr val="000000">
              <a:alpha val="40000"/>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FFFFFF"/>
                </a:solidFill>
                <a:latin typeface="Lexend Light" pitchFamily="2" charset="77"/>
                <a:ea typeface="Verdana" panose="020B0604030504040204" pitchFamily="34" charset="0"/>
                <a:cs typeface="Verdana" panose="020B0604030504040204" pitchFamily="34" charset="0"/>
              </a:rPr>
              <a:t>Supporting info here</a:t>
            </a:r>
          </a:p>
        </p:txBody>
      </p:sp>
    </p:spTree>
    <p:extLst>
      <p:ext uri="{BB962C8B-B14F-4D97-AF65-F5344CB8AC3E}">
        <p14:creationId xmlns:p14="http://schemas.microsoft.com/office/powerpoint/2010/main" val="34225125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358105-0541-24D1-FEF1-425FD9921301}"/>
              </a:ext>
            </a:extLst>
          </p:cNvPr>
          <p:cNvSpPr txBox="1"/>
          <p:nvPr/>
        </p:nvSpPr>
        <p:spPr>
          <a:xfrm>
            <a:off x="457200" y="229047"/>
            <a:ext cx="7188118" cy="685799"/>
          </a:xfrm>
          <a:prstGeom prst="rect">
            <a:avLst/>
          </a:prstGeom>
        </p:spPr>
        <p:txBody>
          <a:bodyPr vert="horz" lIns="0" tIns="0" rIns="0" bIns="0" rtlCol="0" anchor="ctr">
            <a:noAutofit/>
          </a:bodyPr>
          <a:lstStyle>
            <a:defPPr>
              <a:defRPr lang="en-US"/>
            </a:defPPr>
            <a:lvl1pPr>
              <a:lnSpc>
                <a:spcPct val="100000"/>
              </a:lnSpc>
              <a:spcBef>
                <a:spcPct val="0"/>
              </a:spcBef>
              <a:buNone/>
              <a:defRPr sz="3600">
                <a:ea typeface="+mj-lt"/>
                <a:cs typeface="+mj-lt"/>
              </a:defRPr>
            </a:lvl1pPr>
          </a:lstStyle>
          <a:p>
            <a:r>
              <a:rPr lang="en-US" sz="2400" dirty="0">
                <a:solidFill>
                  <a:schemeClr val="bg1"/>
                </a:solidFill>
                <a:latin typeface="Lexend Light" pitchFamily="2" charset="77"/>
                <a:ea typeface="Verdana" panose="020B0604030504040204" pitchFamily="34" charset="0"/>
                <a:cs typeface="Verdana" panose="020B0604030504040204" pitchFamily="34" charset="0"/>
              </a:rPr>
              <a:t>Enter your headline here</a:t>
            </a:r>
          </a:p>
        </p:txBody>
      </p:sp>
      <p:pic>
        <p:nvPicPr>
          <p:cNvPr id="12" name="Picture 11" descr="A black and white rectangular frame&#10;&#10;AI-generated content may be incorrect.">
            <a:extLst>
              <a:ext uri="{FF2B5EF4-FFF2-40B4-BE49-F238E27FC236}">
                <a16:creationId xmlns:a16="http://schemas.microsoft.com/office/drawing/2014/main" id="{59C22FA3-E702-36E9-6DE1-1BFDCC4D3614}"/>
              </a:ext>
            </a:extLst>
          </p:cNvPr>
          <p:cNvPicPr>
            <a:picLocks noChangeAspect="1"/>
          </p:cNvPicPr>
          <p:nvPr/>
        </p:nvPicPr>
        <p:blipFill>
          <a:blip r:embed="rId4"/>
          <a:stretch>
            <a:fillRect/>
          </a:stretch>
        </p:blipFill>
        <p:spPr>
          <a:xfrm rot="21317745">
            <a:off x="659129" y="1630874"/>
            <a:ext cx="2255171" cy="2762250"/>
          </a:xfrm>
          <a:prstGeom prst="rect">
            <a:avLst/>
          </a:prstGeom>
        </p:spPr>
      </p:pic>
      <p:sp>
        <p:nvSpPr>
          <p:cNvPr id="15" name="Rectangle 14">
            <a:extLst>
              <a:ext uri="{FF2B5EF4-FFF2-40B4-BE49-F238E27FC236}">
                <a16:creationId xmlns:a16="http://schemas.microsoft.com/office/drawing/2014/main" id="{76F58CEE-D37E-73A1-676F-0E95446630A4}"/>
              </a:ext>
            </a:extLst>
          </p:cNvPr>
          <p:cNvSpPr/>
          <p:nvPr/>
        </p:nvSpPr>
        <p:spPr>
          <a:xfrm rot="21317745">
            <a:off x="780816" y="1764045"/>
            <a:ext cx="1899047" cy="1942207"/>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8" name="Picture 17" descr="A black and white rectangular frame&#10;&#10;AI-generated content may be incorrect.">
            <a:extLst>
              <a:ext uri="{FF2B5EF4-FFF2-40B4-BE49-F238E27FC236}">
                <a16:creationId xmlns:a16="http://schemas.microsoft.com/office/drawing/2014/main" id="{75E0998A-1E5B-FBE8-4FAE-5E9E80E29274}"/>
              </a:ext>
            </a:extLst>
          </p:cNvPr>
          <p:cNvPicPr>
            <a:picLocks noChangeAspect="1"/>
          </p:cNvPicPr>
          <p:nvPr/>
        </p:nvPicPr>
        <p:blipFill>
          <a:blip r:embed="rId4"/>
          <a:stretch>
            <a:fillRect/>
          </a:stretch>
        </p:blipFill>
        <p:spPr>
          <a:xfrm>
            <a:off x="3444415" y="1262509"/>
            <a:ext cx="2255171" cy="2762250"/>
          </a:xfrm>
          <a:prstGeom prst="rect">
            <a:avLst/>
          </a:prstGeom>
        </p:spPr>
      </p:pic>
      <p:sp>
        <p:nvSpPr>
          <p:cNvPr id="19" name="Rectangle 18">
            <a:extLst>
              <a:ext uri="{FF2B5EF4-FFF2-40B4-BE49-F238E27FC236}">
                <a16:creationId xmlns:a16="http://schemas.microsoft.com/office/drawing/2014/main" id="{1F9982E2-4A4E-3AD7-B8F6-8BE04368CDE7}"/>
              </a:ext>
            </a:extLst>
          </p:cNvPr>
          <p:cNvSpPr/>
          <p:nvPr/>
        </p:nvSpPr>
        <p:spPr>
          <a:xfrm>
            <a:off x="3588996" y="1391990"/>
            <a:ext cx="1899047" cy="1942207"/>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21" name="Picture 20" descr="A black and white rectangular frame&#10;&#10;AI-generated content may be incorrect.">
            <a:extLst>
              <a:ext uri="{FF2B5EF4-FFF2-40B4-BE49-F238E27FC236}">
                <a16:creationId xmlns:a16="http://schemas.microsoft.com/office/drawing/2014/main" id="{C0CA9D89-E2D4-E6DB-2DA2-D54198820A04}"/>
              </a:ext>
            </a:extLst>
          </p:cNvPr>
          <p:cNvPicPr>
            <a:picLocks noChangeAspect="1"/>
          </p:cNvPicPr>
          <p:nvPr/>
        </p:nvPicPr>
        <p:blipFill>
          <a:blip r:embed="rId4"/>
          <a:stretch>
            <a:fillRect/>
          </a:stretch>
        </p:blipFill>
        <p:spPr>
          <a:xfrm rot="663632">
            <a:off x="6088183" y="2132141"/>
            <a:ext cx="2255171" cy="2762250"/>
          </a:xfrm>
          <a:prstGeom prst="rect">
            <a:avLst/>
          </a:prstGeom>
        </p:spPr>
      </p:pic>
      <p:sp>
        <p:nvSpPr>
          <p:cNvPr id="22" name="Rectangle 21">
            <a:extLst>
              <a:ext uri="{FF2B5EF4-FFF2-40B4-BE49-F238E27FC236}">
                <a16:creationId xmlns:a16="http://schemas.microsoft.com/office/drawing/2014/main" id="{28481DF2-E354-631C-41C0-EDC22B73AA13}"/>
              </a:ext>
            </a:extLst>
          </p:cNvPr>
          <p:cNvSpPr/>
          <p:nvPr/>
        </p:nvSpPr>
        <p:spPr>
          <a:xfrm rot="663632">
            <a:off x="6287208" y="2260409"/>
            <a:ext cx="1899047" cy="1942207"/>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 name="TextBox 23">
            <a:extLst>
              <a:ext uri="{FF2B5EF4-FFF2-40B4-BE49-F238E27FC236}">
                <a16:creationId xmlns:a16="http://schemas.microsoft.com/office/drawing/2014/main" id="{BE668661-E3E6-34A8-6844-26DC9E27D602}"/>
              </a:ext>
            </a:extLst>
          </p:cNvPr>
          <p:cNvSpPr txBox="1"/>
          <p:nvPr/>
        </p:nvSpPr>
        <p:spPr>
          <a:xfrm rot="21236698">
            <a:off x="781538" y="3861549"/>
            <a:ext cx="2087022" cy="253916"/>
          </a:xfrm>
          <a:prstGeom prst="rect">
            <a:avLst/>
          </a:prstGeom>
          <a:noFill/>
        </p:spPr>
        <p:txBody>
          <a:bodyPr wrap="square">
            <a:spAutoFit/>
          </a:bodyPr>
          <a:lstStyle/>
          <a:p>
            <a:pPr algn="ctr"/>
            <a:r>
              <a:rPr lang="en-US" sz="1050" dirty="0">
                <a:solidFill>
                  <a:srgbClr val="1A4420"/>
                </a:solidFill>
                <a:latin typeface="Lexend Light" pitchFamily="2" charset="77"/>
                <a:ea typeface="Verdana" panose="020B0604030504040204" pitchFamily="34" charset="0"/>
                <a:cs typeface="Verdana" panose="020B0604030504040204" pitchFamily="34" charset="0"/>
              </a:rPr>
              <a:t>PICTURE TITLE</a:t>
            </a:r>
            <a:endParaRPr lang="en-US" sz="1350" dirty="0">
              <a:solidFill>
                <a:srgbClr val="1A4420"/>
              </a:solidFill>
              <a:latin typeface="Lexend Light" pitchFamily="2" charset="77"/>
              <a:ea typeface="Verdana" panose="020B0604030504040204" pitchFamily="34" charset="0"/>
              <a:cs typeface="Verdana" panose="020B0604030504040204" pitchFamily="34" charset="0"/>
            </a:endParaRPr>
          </a:p>
        </p:txBody>
      </p:sp>
      <p:sp>
        <p:nvSpPr>
          <p:cNvPr id="25" name="TextBox 24">
            <a:extLst>
              <a:ext uri="{FF2B5EF4-FFF2-40B4-BE49-F238E27FC236}">
                <a16:creationId xmlns:a16="http://schemas.microsoft.com/office/drawing/2014/main" id="{53981A25-B417-BAB2-493F-1200261438D9}"/>
              </a:ext>
            </a:extLst>
          </p:cNvPr>
          <p:cNvSpPr txBox="1"/>
          <p:nvPr/>
        </p:nvSpPr>
        <p:spPr>
          <a:xfrm rot="800542">
            <a:off x="5932291" y="4353990"/>
            <a:ext cx="2122543" cy="253916"/>
          </a:xfrm>
          <a:prstGeom prst="rect">
            <a:avLst/>
          </a:prstGeom>
          <a:noFill/>
        </p:spPr>
        <p:txBody>
          <a:bodyPr wrap="square">
            <a:spAutoFit/>
          </a:bodyPr>
          <a:lstStyle/>
          <a:p>
            <a:pPr algn="ctr"/>
            <a:r>
              <a:rPr lang="en-US" sz="1050" dirty="0">
                <a:solidFill>
                  <a:srgbClr val="1A4420"/>
                </a:solidFill>
                <a:latin typeface="Lexend Light" pitchFamily="2" charset="77"/>
                <a:ea typeface="Verdana" panose="020B0604030504040204" pitchFamily="34" charset="0"/>
                <a:cs typeface="Verdana" panose="020B0604030504040204" pitchFamily="34" charset="0"/>
              </a:rPr>
              <a:t>PICTURE TITLE</a:t>
            </a:r>
            <a:endParaRPr lang="en-US" sz="1350" dirty="0">
              <a:solidFill>
                <a:srgbClr val="1A4420"/>
              </a:solidFill>
              <a:latin typeface="Lexend Light" pitchFamily="2" charset="77"/>
              <a:ea typeface="Verdana" panose="020B0604030504040204" pitchFamily="34" charset="0"/>
              <a:cs typeface="Verdana" panose="020B0604030504040204" pitchFamily="34" charset="0"/>
            </a:endParaRPr>
          </a:p>
        </p:txBody>
      </p:sp>
      <p:sp>
        <p:nvSpPr>
          <p:cNvPr id="27" name="TextBox 26">
            <a:extLst>
              <a:ext uri="{FF2B5EF4-FFF2-40B4-BE49-F238E27FC236}">
                <a16:creationId xmlns:a16="http://schemas.microsoft.com/office/drawing/2014/main" id="{E51B974C-63BA-7CBB-853B-948A40CE391A}"/>
              </a:ext>
            </a:extLst>
          </p:cNvPr>
          <p:cNvSpPr txBox="1"/>
          <p:nvPr/>
        </p:nvSpPr>
        <p:spPr>
          <a:xfrm>
            <a:off x="3489170" y="3492357"/>
            <a:ext cx="2122543" cy="253916"/>
          </a:xfrm>
          <a:prstGeom prst="rect">
            <a:avLst/>
          </a:prstGeom>
          <a:noFill/>
        </p:spPr>
        <p:txBody>
          <a:bodyPr wrap="square">
            <a:spAutoFit/>
          </a:bodyPr>
          <a:lstStyle/>
          <a:p>
            <a:pPr algn="ctr"/>
            <a:r>
              <a:rPr lang="en-US" sz="1050" dirty="0">
                <a:solidFill>
                  <a:srgbClr val="1A4420"/>
                </a:solidFill>
                <a:latin typeface="Lexend Light" pitchFamily="2" charset="77"/>
                <a:ea typeface="Verdana" panose="020B0604030504040204" pitchFamily="34" charset="0"/>
                <a:cs typeface="Verdana" panose="020B0604030504040204" pitchFamily="34" charset="0"/>
              </a:rPr>
              <a:t>PICTURE TITLE</a:t>
            </a:r>
            <a:endParaRPr lang="en-US" sz="1350" dirty="0">
              <a:solidFill>
                <a:srgbClr val="1A4420"/>
              </a:solidFill>
              <a:latin typeface="Lexend Light" pitchFamily="2" charset="77"/>
              <a:ea typeface="Verdana" panose="020B0604030504040204" pitchFamily="34" charset="0"/>
              <a:cs typeface="Verdana" panose="020B0604030504040204" pitchFamily="34" charset="0"/>
            </a:endParaRPr>
          </a:p>
        </p:txBody>
      </p:sp>
      <p:sp>
        <p:nvSpPr>
          <p:cNvPr id="28" name="TextBox 27">
            <a:extLst>
              <a:ext uri="{FF2B5EF4-FFF2-40B4-BE49-F238E27FC236}">
                <a16:creationId xmlns:a16="http://schemas.microsoft.com/office/drawing/2014/main" id="{8F89C7DE-F951-C488-A845-4B1EECA149FE}"/>
              </a:ext>
            </a:extLst>
          </p:cNvPr>
          <p:cNvSpPr txBox="1"/>
          <p:nvPr/>
        </p:nvSpPr>
        <p:spPr>
          <a:xfrm>
            <a:off x="3489169" y="2096284"/>
            <a:ext cx="2122543" cy="415498"/>
          </a:xfrm>
          <a:prstGeom prst="rect">
            <a:avLst/>
          </a:prstGeom>
          <a:noFill/>
        </p:spPr>
        <p:txBody>
          <a:bodyPr wrap="square">
            <a:spAutoFit/>
          </a:bodyPr>
          <a:lstStyle/>
          <a:p>
            <a:pPr algn="ctr"/>
            <a:r>
              <a:rPr lang="en-US" sz="1050" dirty="0">
                <a:solidFill>
                  <a:srgbClr val="1A4420"/>
                </a:solidFill>
                <a:latin typeface="Lexend Light" pitchFamily="2" charset="77"/>
                <a:ea typeface="Verdana" panose="020B0604030504040204" pitchFamily="34" charset="0"/>
                <a:cs typeface="Verdana" panose="020B0604030504040204" pitchFamily="34" charset="0"/>
              </a:rPr>
              <a:t>INSERT</a:t>
            </a:r>
            <a:br>
              <a:rPr lang="en-US" sz="1050" dirty="0">
                <a:solidFill>
                  <a:srgbClr val="1A4420"/>
                </a:solidFill>
                <a:latin typeface="Lexend Light" pitchFamily="2" charset="77"/>
                <a:ea typeface="Verdana" panose="020B0604030504040204" pitchFamily="34" charset="0"/>
                <a:cs typeface="Verdana" panose="020B0604030504040204" pitchFamily="34" charset="0"/>
              </a:rPr>
            </a:br>
            <a:r>
              <a:rPr lang="en-US" sz="1050" dirty="0">
                <a:solidFill>
                  <a:srgbClr val="1A4420"/>
                </a:solidFill>
                <a:latin typeface="Lexend Light" pitchFamily="2" charset="77"/>
                <a:ea typeface="Verdana" panose="020B0604030504040204" pitchFamily="34" charset="0"/>
                <a:cs typeface="Verdana" panose="020B0604030504040204" pitchFamily="34" charset="0"/>
              </a:rPr>
              <a:t>PICTURE</a:t>
            </a:r>
            <a:endParaRPr lang="en-US" sz="1350" dirty="0">
              <a:solidFill>
                <a:srgbClr val="1A4420"/>
              </a:solidFill>
              <a:latin typeface="Lexend Light" pitchFamily="2" charset="77"/>
              <a:ea typeface="Verdana" panose="020B0604030504040204" pitchFamily="34" charset="0"/>
              <a:cs typeface="Verdana" panose="020B0604030504040204" pitchFamily="34" charset="0"/>
            </a:endParaRPr>
          </a:p>
        </p:txBody>
      </p:sp>
      <p:sp>
        <p:nvSpPr>
          <p:cNvPr id="29" name="TextBox 28">
            <a:extLst>
              <a:ext uri="{FF2B5EF4-FFF2-40B4-BE49-F238E27FC236}">
                <a16:creationId xmlns:a16="http://schemas.microsoft.com/office/drawing/2014/main" id="{2DBB03DB-7D65-AEEC-A25E-BEBADA2E520B}"/>
              </a:ext>
            </a:extLst>
          </p:cNvPr>
          <p:cNvSpPr txBox="1"/>
          <p:nvPr/>
        </p:nvSpPr>
        <p:spPr>
          <a:xfrm rot="742906">
            <a:off x="6183699" y="3023762"/>
            <a:ext cx="2122543" cy="415498"/>
          </a:xfrm>
          <a:prstGeom prst="rect">
            <a:avLst/>
          </a:prstGeom>
          <a:noFill/>
        </p:spPr>
        <p:txBody>
          <a:bodyPr wrap="square">
            <a:spAutoFit/>
          </a:bodyPr>
          <a:lstStyle/>
          <a:p>
            <a:pPr algn="ctr"/>
            <a:r>
              <a:rPr lang="en-US" sz="1050" dirty="0">
                <a:solidFill>
                  <a:srgbClr val="1A4420"/>
                </a:solidFill>
                <a:latin typeface="Lexend Light" pitchFamily="2" charset="77"/>
                <a:ea typeface="Verdana" panose="020B0604030504040204" pitchFamily="34" charset="0"/>
                <a:cs typeface="Verdana" panose="020B0604030504040204" pitchFamily="34" charset="0"/>
              </a:rPr>
              <a:t>INSERT</a:t>
            </a:r>
            <a:br>
              <a:rPr lang="en-US" sz="1050" dirty="0">
                <a:solidFill>
                  <a:srgbClr val="1A4420"/>
                </a:solidFill>
                <a:latin typeface="Lexend Light" pitchFamily="2" charset="77"/>
                <a:ea typeface="Verdana" panose="020B0604030504040204" pitchFamily="34" charset="0"/>
                <a:cs typeface="Verdana" panose="020B0604030504040204" pitchFamily="34" charset="0"/>
              </a:rPr>
            </a:br>
            <a:r>
              <a:rPr lang="en-US" sz="1050" dirty="0">
                <a:solidFill>
                  <a:srgbClr val="1A4420"/>
                </a:solidFill>
                <a:latin typeface="Lexend Light" pitchFamily="2" charset="77"/>
                <a:ea typeface="Verdana" panose="020B0604030504040204" pitchFamily="34" charset="0"/>
                <a:cs typeface="Verdana" panose="020B0604030504040204" pitchFamily="34" charset="0"/>
              </a:rPr>
              <a:t>PICTURE</a:t>
            </a:r>
            <a:endParaRPr lang="en-US" sz="1350" dirty="0">
              <a:solidFill>
                <a:srgbClr val="1A4420"/>
              </a:solidFill>
              <a:latin typeface="Lexend Light" pitchFamily="2" charset="77"/>
              <a:ea typeface="Verdana" panose="020B0604030504040204" pitchFamily="34" charset="0"/>
              <a:cs typeface="Verdana" panose="020B0604030504040204" pitchFamily="34" charset="0"/>
            </a:endParaRPr>
          </a:p>
        </p:txBody>
      </p:sp>
      <p:sp>
        <p:nvSpPr>
          <p:cNvPr id="37" name="TextBox 36">
            <a:extLst>
              <a:ext uri="{FF2B5EF4-FFF2-40B4-BE49-F238E27FC236}">
                <a16:creationId xmlns:a16="http://schemas.microsoft.com/office/drawing/2014/main" id="{A2E57B27-24BC-BFC7-FF76-46F029E044BE}"/>
              </a:ext>
            </a:extLst>
          </p:cNvPr>
          <p:cNvSpPr txBox="1"/>
          <p:nvPr/>
        </p:nvSpPr>
        <p:spPr>
          <a:xfrm rot="21332522">
            <a:off x="624777" y="2507325"/>
            <a:ext cx="2122543" cy="415498"/>
          </a:xfrm>
          <a:prstGeom prst="rect">
            <a:avLst/>
          </a:prstGeom>
          <a:noFill/>
        </p:spPr>
        <p:txBody>
          <a:bodyPr wrap="square">
            <a:spAutoFit/>
          </a:bodyPr>
          <a:lstStyle/>
          <a:p>
            <a:pPr algn="ctr"/>
            <a:r>
              <a:rPr lang="en-US" sz="1050" dirty="0">
                <a:solidFill>
                  <a:srgbClr val="1A4420"/>
                </a:solidFill>
                <a:latin typeface="Lexend Light" pitchFamily="2" charset="77"/>
                <a:ea typeface="Verdana" panose="020B0604030504040204" pitchFamily="34" charset="0"/>
                <a:cs typeface="Verdana" panose="020B0604030504040204" pitchFamily="34" charset="0"/>
              </a:rPr>
              <a:t>INSERT</a:t>
            </a:r>
            <a:br>
              <a:rPr lang="en-US" sz="1050" dirty="0">
                <a:solidFill>
                  <a:srgbClr val="1A4420"/>
                </a:solidFill>
                <a:latin typeface="Lexend Light" pitchFamily="2" charset="77"/>
                <a:ea typeface="Verdana" panose="020B0604030504040204" pitchFamily="34" charset="0"/>
                <a:cs typeface="Verdana" panose="020B0604030504040204" pitchFamily="34" charset="0"/>
              </a:rPr>
            </a:br>
            <a:r>
              <a:rPr lang="en-US" sz="1050" dirty="0">
                <a:solidFill>
                  <a:srgbClr val="1A4420"/>
                </a:solidFill>
                <a:latin typeface="Lexend Light" pitchFamily="2" charset="77"/>
                <a:ea typeface="Verdana" panose="020B0604030504040204" pitchFamily="34" charset="0"/>
                <a:cs typeface="Verdana" panose="020B0604030504040204" pitchFamily="34" charset="0"/>
              </a:rPr>
              <a:t>PICTURE</a:t>
            </a:r>
            <a:endParaRPr lang="en-US" sz="1350" dirty="0">
              <a:solidFill>
                <a:srgbClr val="1A4420"/>
              </a:solidFill>
              <a:latin typeface="Lexend Light" pitchFamily="2" charset="77"/>
              <a:ea typeface="Verdana" panose="020B0604030504040204" pitchFamily="34" charset="0"/>
              <a:cs typeface="Verdana" panose="020B0604030504040204" pitchFamily="34" charset="0"/>
            </a:endParaRPr>
          </a:p>
        </p:txBody>
      </p:sp>
      <p:pic>
        <p:nvPicPr>
          <p:cNvPr id="39" name="Picture 38" descr="A yellow line on a black background&#10;&#10;AI-generated content may be incorrect.">
            <a:extLst>
              <a:ext uri="{FF2B5EF4-FFF2-40B4-BE49-F238E27FC236}">
                <a16:creationId xmlns:a16="http://schemas.microsoft.com/office/drawing/2014/main" id="{EAC95EFF-710F-7C4C-5648-AC1034A08CCA}"/>
              </a:ext>
            </a:extLst>
          </p:cNvPr>
          <p:cNvPicPr>
            <a:picLocks noChangeAspect="1"/>
          </p:cNvPicPr>
          <p:nvPr/>
        </p:nvPicPr>
        <p:blipFill>
          <a:blip r:embed="rId5"/>
          <a:stretch>
            <a:fillRect/>
          </a:stretch>
        </p:blipFill>
        <p:spPr>
          <a:xfrm rot="577995">
            <a:off x="3990314" y="832398"/>
            <a:ext cx="1688016" cy="937787"/>
          </a:xfrm>
          <a:prstGeom prst="rect">
            <a:avLst/>
          </a:prstGeom>
        </p:spPr>
      </p:pic>
      <p:pic>
        <p:nvPicPr>
          <p:cNvPr id="41" name="Picture 40" descr="A green rectangle on a black background&#10;&#10;AI-generated content may be incorrect.">
            <a:extLst>
              <a:ext uri="{FF2B5EF4-FFF2-40B4-BE49-F238E27FC236}">
                <a16:creationId xmlns:a16="http://schemas.microsoft.com/office/drawing/2014/main" id="{9DFB79E4-022F-90BD-B9C5-27BA783EE29C}"/>
              </a:ext>
            </a:extLst>
          </p:cNvPr>
          <p:cNvPicPr>
            <a:picLocks noChangeAspect="1"/>
          </p:cNvPicPr>
          <p:nvPr/>
        </p:nvPicPr>
        <p:blipFill>
          <a:blip r:embed="rId6"/>
          <a:stretch>
            <a:fillRect/>
          </a:stretch>
        </p:blipFill>
        <p:spPr>
          <a:xfrm rot="20906308">
            <a:off x="619732" y="1429109"/>
            <a:ext cx="1103156" cy="612865"/>
          </a:xfrm>
          <a:prstGeom prst="rect">
            <a:avLst/>
          </a:prstGeom>
        </p:spPr>
      </p:pic>
      <p:pic>
        <p:nvPicPr>
          <p:cNvPr id="42" name="Picture 41" descr="A green rectangle on a black background&#10;&#10;AI-generated content may be incorrect.">
            <a:extLst>
              <a:ext uri="{FF2B5EF4-FFF2-40B4-BE49-F238E27FC236}">
                <a16:creationId xmlns:a16="http://schemas.microsoft.com/office/drawing/2014/main" id="{CDC20132-5A56-2182-8E78-9EB29745AB4F}"/>
              </a:ext>
            </a:extLst>
          </p:cNvPr>
          <p:cNvPicPr>
            <a:picLocks noChangeAspect="1"/>
          </p:cNvPicPr>
          <p:nvPr/>
        </p:nvPicPr>
        <p:blipFill>
          <a:blip r:embed="rId6"/>
          <a:stretch>
            <a:fillRect/>
          </a:stretch>
        </p:blipFill>
        <p:spPr>
          <a:xfrm rot="1386556">
            <a:off x="6772432" y="1826439"/>
            <a:ext cx="1383509" cy="768617"/>
          </a:xfrm>
          <a:prstGeom prst="rect">
            <a:avLst/>
          </a:prstGeom>
        </p:spPr>
      </p:pic>
    </p:spTree>
    <p:extLst>
      <p:ext uri="{BB962C8B-B14F-4D97-AF65-F5344CB8AC3E}">
        <p14:creationId xmlns:p14="http://schemas.microsoft.com/office/powerpoint/2010/main" val="41664770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B4AE595-A54A-3449-5618-73BD179168F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915EC30-3FB1-E950-5F88-D6E6DBE90127}"/>
              </a:ext>
            </a:extLst>
          </p:cNvPr>
          <p:cNvSpPr txBox="1"/>
          <p:nvPr/>
        </p:nvSpPr>
        <p:spPr>
          <a:xfrm>
            <a:off x="457200" y="229047"/>
            <a:ext cx="7188118" cy="685799"/>
          </a:xfrm>
          <a:prstGeom prst="rect">
            <a:avLst/>
          </a:prstGeom>
        </p:spPr>
        <p:txBody>
          <a:bodyPr vert="horz" lIns="0" tIns="0" rIns="0" bIns="0" rtlCol="0" anchor="ctr">
            <a:noAutofit/>
          </a:bodyPr>
          <a:lstStyle>
            <a:defPPr>
              <a:defRPr lang="en-US"/>
            </a:defPPr>
            <a:lvl1pPr>
              <a:lnSpc>
                <a:spcPct val="100000"/>
              </a:lnSpc>
              <a:spcBef>
                <a:spcPct val="0"/>
              </a:spcBef>
              <a:buNone/>
              <a:defRPr sz="3600">
                <a:ea typeface="+mj-lt"/>
                <a:cs typeface="+mj-lt"/>
              </a:defRPr>
            </a:lvl1pPr>
          </a:lstStyle>
          <a:p>
            <a:r>
              <a:rPr lang="en-US" sz="2700" dirty="0">
                <a:solidFill>
                  <a:schemeClr val="bg1"/>
                </a:solidFill>
                <a:latin typeface="Sprouts Forager" pitchFamily="2" charset="0"/>
                <a:ea typeface="Verdana" panose="020B0604030504040204" pitchFamily="34" charset="0"/>
                <a:cs typeface="Verdana" panose="020B0604030504040204" pitchFamily="34" charset="0"/>
              </a:rPr>
              <a:t>Enter your headline here</a:t>
            </a:r>
          </a:p>
        </p:txBody>
      </p:sp>
      <p:pic>
        <p:nvPicPr>
          <p:cNvPr id="12" name="Picture 11" descr="A black and white rectangular frame&#10;&#10;AI-generated content may be incorrect.">
            <a:extLst>
              <a:ext uri="{FF2B5EF4-FFF2-40B4-BE49-F238E27FC236}">
                <a16:creationId xmlns:a16="http://schemas.microsoft.com/office/drawing/2014/main" id="{59E991DF-6E8A-A22A-25F8-39D59DDDFA67}"/>
              </a:ext>
            </a:extLst>
          </p:cNvPr>
          <p:cNvPicPr>
            <a:picLocks noChangeAspect="1"/>
          </p:cNvPicPr>
          <p:nvPr/>
        </p:nvPicPr>
        <p:blipFill>
          <a:blip r:embed="rId4"/>
          <a:stretch>
            <a:fillRect/>
          </a:stretch>
        </p:blipFill>
        <p:spPr>
          <a:xfrm rot="21317745">
            <a:off x="659129" y="1630874"/>
            <a:ext cx="2255171" cy="2762250"/>
          </a:xfrm>
          <a:prstGeom prst="rect">
            <a:avLst/>
          </a:prstGeom>
        </p:spPr>
      </p:pic>
      <p:sp>
        <p:nvSpPr>
          <p:cNvPr id="15" name="Rectangle 14">
            <a:extLst>
              <a:ext uri="{FF2B5EF4-FFF2-40B4-BE49-F238E27FC236}">
                <a16:creationId xmlns:a16="http://schemas.microsoft.com/office/drawing/2014/main" id="{9005985C-E46A-1324-EF62-2DCC9E9FFD77}"/>
              </a:ext>
            </a:extLst>
          </p:cNvPr>
          <p:cNvSpPr/>
          <p:nvPr/>
        </p:nvSpPr>
        <p:spPr>
          <a:xfrm rot="21317745">
            <a:off x="780816" y="1764045"/>
            <a:ext cx="1899047" cy="1942207"/>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8" name="Picture 17" descr="A black and white rectangular frame&#10;&#10;AI-generated content may be incorrect.">
            <a:extLst>
              <a:ext uri="{FF2B5EF4-FFF2-40B4-BE49-F238E27FC236}">
                <a16:creationId xmlns:a16="http://schemas.microsoft.com/office/drawing/2014/main" id="{094A3302-D268-BF91-0726-2F0F326E6FE0}"/>
              </a:ext>
            </a:extLst>
          </p:cNvPr>
          <p:cNvPicPr>
            <a:picLocks noChangeAspect="1"/>
          </p:cNvPicPr>
          <p:nvPr/>
        </p:nvPicPr>
        <p:blipFill>
          <a:blip r:embed="rId4"/>
          <a:stretch>
            <a:fillRect/>
          </a:stretch>
        </p:blipFill>
        <p:spPr>
          <a:xfrm>
            <a:off x="3444415" y="1262509"/>
            <a:ext cx="2255171" cy="2762250"/>
          </a:xfrm>
          <a:prstGeom prst="rect">
            <a:avLst/>
          </a:prstGeom>
        </p:spPr>
      </p:pic>
      <p:sp>
        <p:nvSpPr>
          <p:cNvPr id="19" name="Rectangle 18">
            <a:extLst>
              <a:ext uri="{FF2B5EF4-FFF2-40B4-BE49-F238E27FC236}">
                <a16:creationId xmlns:a16="http://schemas.microsoft.com/office/drawing/2014/main" id="{67BA367D-E739-271E-17FC-A98B932F78A6}"/>
              </a:ext>
            </a:extLst>
          </p:cNvPr>
          <p:cNvSpPr/>
          <p:nvPr/>
        </p:nvSpPr>
        <p:spPr>
          <a:xfrm>
            <a:off x="3588996" y="1391990"/>
            <a:ext cx="1899047" cy="1942207"/>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21" name="Picture 20" descr="A black and white rectangular frame&#10;&#10;AI-generated content may be incorrect.">
            <a:extLst>
              <a:ext uri="{FF2B5EF4-FFF2-40B4-BE49-F238E27FC236}">
                <a16:creationId xmlns:a16="http://schemas.microsoft.com/office/drawing/2014/main" id="{E2AE32CB-06D3-D40B-334B-98D8874AE9A6}"/>
              </a:ext>
            </a:extLst>
          </p:cNvPr>
          <p:cNvPicPr>
            <a:picLocks noChangeAspect="1"/>
          </p:cNvPicPr>
          <p:nvPr/>
        </p:nvPicPr>
        <p:blipFill>
          <a:blip r:embed="rId4"/>
          <a:stretch>
            <a:fillRect/>
          </a:stretch>
        </p:blipFill>
        <p:spPr>
          <a:xfrm rot="663632">
            <a:off x="6088183" y="2132141"/>
            <a:ext cx="2255171" cy="2762250"/>
          </a:xfrm>
          <a:prstGeom prst="rect">
            <a:avLst/>
          </a:prstGeom>
        </p:spPr>
      </p:pic>
      <p:sp>
        <p:nvSpPr>
          <p:cNvPr id="22" name="Rectangle 21">
            <a:extLst>
              <a:ext uri="{FF2B5EF4-FFF2-40B4-BE49-F238E27FC236}">
                <a16:creationId xmlns:a16="http://schemas.microsoft.com/office/drawing/2014/main" id="{73DB3643-9980-AC87-A063-22017B3E77B0}"/>
              </a:ext>
            </a:extLst>
          </p:cNvPr>
          <p:cNvSpPr/>
          <p:nvPr/>
        </p:nvSpPr>
        <p:spPr>
          <a:xfrm rot="663632">
            <a:off x="6287208" y="2260409"/>
            <a:ext cx="1899047" cy="1942207"/>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 name="TextBox 23">
            <a:extLst>
              <a:ext uri="{FF2B5EF4-FFF2-40B4-BE49-F238E27FC236}">
                <a16:creationId xmlns:a16="http://schemas.microsoft.com/office/drawing/2014/main" id="{9C47E906-CD17-5AA7-752B-708C2EE131B1}"/>
              </a:ext>
            </a:extLst>
          </p:cNvPr>
          <p:cNvSpPr txBox="1"/>
          <p:nvPr/>
        </p:nvSpPr>
        <p:spPr>
          <a:xfrm rot="21236698">
            <a:off x="781538" y="3861549"/>
            <a:ext cx="2087022" cy="253916"/>
          </a:xfrm>
          <a:prstGeom prst="rect">
            <a:avLst/>
          </a:prstGeom>
          <a:noFill/>
        </p:spPr>
        <p:txBody>
          <a:bodyPr wrap="square">
            <a:spAutoFit/>
          </a:bodyPr>
          <a:lstStyle/>
          <a:p>
            <a:pPr algn="ctr"/>
            <a:r>
              <a:rPr lang="en-US" sz="1050" dirty="0">
                <a:solidFill>
                  <a:srgbClr val="1A4420"/>
                </a:solidFill>
                <a:latin typeface="Lexend Light" pitchFamily="2" charset="77"/>
                <a:ea typeface="Verdana" panose="020B0604030504040204" pitchFamily="34" charset="0"/>
                <a:cs typeface="Verdana" panose="020B0604030504040204" pitchFamily="34" charset="0"/>
              </a:rPr>
              <a:t>PICTURE TITLE</a:t>
            </a:r>
            <a:endParaRPr lang="en-US" sz="1350" dirty="0">
              <a:solidFill>
                <a:srgbClr val="1A4420"/>
              </a:solidFill>
              <a:latin typeface="Lexend Light" pitchFamily="2" charset="77"/>
              <a:ea typeface="Verdana" panose="020B0604030504040204" pitchFamily="34" charset="0"/>
              <a:cs typeface="Verdana" panose="020B0604030504040204" pitchFamily="34" charset="0"/>
            </a:endParaRPr>
          </a:p>
        </p:txBody>
      </p:sp>
      <p:sp>
        <p:nvSpPr>
          <p:cNvPr id="25" name="TextBox 24">
            <a:extLst>
              <a:ext uri="{FF2B5EF4-FFF2-40B4-BE49-F238E27FC236}">
                <a16:creationId xmlns:a16="http://schemas.microsoft.com/office/drawing/2014/main" id="{A40EF7A7-EC7D-303E-6A0C-D9249771BB70}"/>
              </a:ext>
            </a:extLst>
          </p:cNvPr>
          <p:cNvSpPr txBox="1"/>
          <p:nvPr/>
        </p:nvSpPr>
        <p:spPr>
          <a:xfrm rot="800542">
            <a:off x="5932291" y="4353990"/>
            <a:ext cx="2122543" cy="253916"/>
          </a:xfrm>
          <a:prstGeom prst="rect">
            <a:avLst/>
          </a:prstGeom>
          <a:noFill/>
        </p:spPr>
        <p:txBody>
          <a:bodyPr wrap="square">
            <a:spAutoFit/>
          </a:bodyPr>
          <a:lstStyle/>
          <a:p>
            <a:pPr algn="ctr"/>
            <a:r>
              <a:rPr lang="en-US" sz="1050" dirty="0">
                <a:solidFill>
                  <a:srgbClr val="1A4420"/>
                </a:solidFill>
                <a:latin typeface="Lexend Light" pitchFamily="2" charset="77"/>
                <a:ea typeface="Verdana" panose="020B0604030504040204" pitchFamily="34" charset="0"/>
                <a:cs typeface="Verdana" panose="020B0604030504040204" pitchFamily="34" charset="0"/>
              </a:rPr>
              <a:t>PICTURE TITLE</a:t>
            </a:r>
            <a:endParaRPr lang="en-US" sz="1350" dirty="0">
              <a:solidFill>
                <a:srgbClr val="1A4420"/>
              </a:solidFill>
              <a:latin typeface="Lexend Light" pitchFamily="2" charset="77"/>
              <a:ea typeface="Verdana" panose="020B0604030504040204" pitchFamily="34" charset="0"/>
              <a:cs typeface="Verdana" panose="020B0604030504040204" pitchFamily="34" charset="0"/>
            </a:endParaRPr>
          </a:p>
        </p:txBody>
      </p:sp>
      <p:sp>
        <p:nvSpPr>
          <p:cNvPr id="27" name="TextBox 26">
            <a:extLst>
              <a:ext uri="{FF2B5EF4-FFF2-40B4-BE49-F238E27FC236}">
                <a16:creationId xmlns:a16="http://schemas.microsoft.com/office/drawing/2014/main" id="{D7978CD7-A63B-5778-4E3A-82E40C645A24}"/>
              </a:ext>
            </a:extLst>
          </p:cNvPr>
          <p:cNvSpPr txBox="1"/>
          <p:nvPr/>
        </p:nvSpPr>
        <p:spPr>
          <a:xfrm>
            <a:off x="3489170" y="3492357"/>
            <a:ext cx="2122543" cy="253916"/>
          </a:xfrm>
          <a:prstGeom prst="rect">
            <a:avLst/>
          </a:prstGeom>
          <a:noFill/>
        </p:spPr>
        <p:txBody>
          <a:bodyPr wrap="square">
            <a:spAutoFit/>
          </a:bodyPr>
          <a:lstStyle/>
          <a:p>
            <a:pPr algn="ctr"/>
            <a:r>
              <a:rPr lang="en-US" sz="1050" dirty="0">
                <a:solidFill>
                  <a:srgbClr val="1A4420"/>
                </a:solidFill>
                <a:latin typeface="Lexend Light" pitchFamily="2" charset="77"/>
                <a:ea typeface="Verdana" panose="020B0604030504040204" pitchFamily="34" charset="0"/>
                <a:cs typeface="Verdana" panose="020B0604030504040204" pitchFamily="34" charset="0"/>
              </a:rPr>
              <a:t>PICTURE TITLE</a:t>
            </a:r>
            <a:endParaRPr lang="en-US" sz="1350" dirty="0">
              <a:solidFill>
                <a:srgbClr val="1A4420"/>
              </a:solidFill>
              <a:latin typeface="Lexend Light" pitchFamily="2" charset="77"/>
              <a:ea typeface="Verdana" panose="020B0604030504040204" pitchFamily="34" charset="0"/>
              <a:cs typeface="Verdana" panose="020B0604030504040204" pitchFamily="34" charset="0"/>
            </a:endParaRPr>
          </a:p>
        </p:txBody>
      </p:sp>
      <p:sp>
        <p:nvSpPr>
          <p:cNvPr id="28" name="TextBox 27">
            <a:extLst>
              <a:ext uri="{FF2B5EF4-FFF2-40B4-BE49-F238E27FC236}">
                <a16:creationId xmlns:a16="http://schemas.microsoft.com/office/drawing/2014/main" id="{01D06FAA-8BFE-DA5B-10EA-F6481C77ED79}"/>
              </a:ext>
            </a:extLst>
          </p:cNvPr>
          <p:cNvSpPr txBox="1"/>
          <p:nvPr/>
        </p:nvSpPr>
        <p:spPr>
          <a:xfrm>
            <a:off x="3489169" y="2096284"/>
            <a:ext cx="2122543" cy="415498"/>
          </a:xfrm>
          <a:prstGeom prst="rect">
            <a:avLst/>
          </a:prstGeom>
          <a:noFill/>
        </p:spPr>
        <p:txBody>
          <a:bodyPr wrap="square">
            <a:spAutoFit/>
          </a:bodyPr>
          <a:lstStyle/>
          <a:p>
            <a:pPr algn="ctr"/>
            <a:r>
              <a:rPr lang="en-US" sz="1050" dirty="0">
                <a:solidFill>
                  <a:srgbClr val="1A4420"/>
                </a:solidFill>
                <a:latin typeface="Lexend Light" pitchFamily="2" charset="77"/>
                <a:ea typeface="Verdana" panose="020B0604030504040204" pitchFamily="34" charset="0"/>
                <a:cs typeface="Verdana" panose="020B0604030504040204" pitchFamily="34" charset="0"/>
              </a:rPr>
              <a:t>INSERT</a:t>
            </a:r>
            <a:br>
              <a:rPr lang="en-US" sz="1050" dirty="0">
                <a:solidFill>
                  <a:srgbClr val="1A4420"/>
                </a:solidFill>
                <a:latin typeface="Lexend Light" pitchFamily="2" charset="77"/>
                <a:ea typeface="Verdana" panose="020B0604030504040204" pitchFamily="34" charset="0"/>
                <a:cs typeface="Verdana" panose="020B0604030504040204" pitchFamily="34" charset="0"/>
              </a:rPr>
            </a:br>
            <a:r>
              <a:rPr lang="en-US" sz="1050" dirty="0">
                <a:solidFill>
                  <a:srgbClr val="1A4420"/>
                </a:solidFill>
                <a:latin typeface="Lexend Light" pitchFamily="2" charset="77"/>
                <a:ea typeface="Verdana" panose="020B0604030504040204" pitchFamily="34" charset="0"/>
                <a:cs typeface="Verdana" panose="020B0604030504040204" pitchFamily="34" charset="0"/>
              </a:rPr>
              <a:t>PICTURE</a:t>
            </a:r>
            <a:endParaRPr lang="en-US" sz="1350" dirty="0">
              <a:solidFill>
                <a:srgbClr val="1A4420"/>
              </a:solidFill>
              <a:latin typeface="Lexend Light" pitchFamily="2" charset="77"/>
              <a:ea typeface="Verdana" panose="020B0604030504040204" pitchFamily="34" charset="0"/>
              <a:cs typeface="Verdana" panose="020B0604030504040204" pitchFamily="34" charset="0"/>
            </a:endParaRPr>
          </a:p>
        </p:txBody>
      </p:sp>
      <p:sp>
        <p:nvSpPr>
          <p:cNvPr id="29" name="TextBox 28">
            <a:extLst>
              <a:ext uri="{FF2B5EF4-FFF2-40B4-BE49-F238E27FC236}">
                <a16:creationId xmlns:a16="http://schemas.microsoft.com/office/drawing/2014/main" id="{D373AA2A-9A72-DA56-9154-C08C3156AFA9}"/>
              </a:ext>
            </a:extLst>
          </p:cNvPr>
          <p:cNvSpPr txBox="1"/>
          <p:nvPr/>
        </p:nvSpPr>
        <p:spPr>
          <a:xfrm rot="742906">
            <a:off x="6183699" y="3023762"/>
            <a:ext cx="2122543" cy="415498"/>
          </a:xfrm>
          <a:prstGeom prst="rect">
            <a:avLst/>
          </a:prstGeom>
          <a:noFill/>
        </p:spPr>
        <p:txBody>
          <a:bodyPr wrap="square">
            <a:spAutoFit/>
          </a:bodyPr>
          <a:lstStyle/>
          <a:p>
            <a:pPr algn="ctr"/>
            <a:r>
              <a:rPr lang="en-US" sz="1050" dirty="0">
                <a:solidFill>
                  <a:srgbClr val="1A4420"/>
                </a:solidFill>
                <a:latin typeface="Lexend Light" pitchFamily="2" charset="77"/>
                <a:ea typeface="Verdana" panose="020B0604030504040204" pitchFamily="34" charset="0"/>
                <a:cs typeface="Verdana" panose="020B0604030504040204" pitchFamily="34" charset="0"/>
              </a:rPr>
              <a:t>INSERT</a:t>
            </a:r>
            <a:br>
              <a:rPr lang="en-US" sz="1050" dirty="0">
                <a:solidFill>
                  <a:srgbClr val="1A4420"/>
                </a:solidFill>
                <a:latin typeface="Lexend Light" pitchFamily="2" charset="77"/>
                <a:ea typeface="Verdana" panose="020B0604030504040204" pitchFamily="34" charset="0"/>
                <a:cs typeface="Verdana" panose="020B0604030504040204" pitchFamily="34" charset="0"/>
              </a:rPr>
            </a:br>
            <a:r>
              <a:rPr lang="en-US" sz="1050" dirty="0">
                <a:solidFill>
                  <a:srgbClr val="1A4420"/>
                </a:solidFill>
                <a:latin typeface="Lexend Light" pitchFamily="2" charset="77"/>
                <a:ea typeface="Verdana" panose="020B0604030504040204" pitchFamily="34" charset="0"/>
                <a:cs typeface="Verdana" panose="020B0604030504040204" pitchFamily="34" charset="0"/>
              </a:rPr>
              <a:t>PICTURE</a:t>
            </a:r>
            <a:endParaRPr lang="en-US" sz="1350" dirty="0">
              <a:solidFill>
                <a:srgbClr val="1A4420"/>
              </a:solidFill>
              <a:latin typeface="Lexend Light" pitchFamily="2" charset="77"/>
              <a:ea typeface="Verdana" panose="020B0604030504040204" pitchFamily="34" charset="0"/>
              <a:cs typeface="Verdana" panose="020B0604030504040204" pitchFamily="34" charset="0"/>
            </a:endParaRPr>
          </a:p>
        </p:txBody>
      </p:sp>
      <p:sp>
        <p:nvSpPr>
          <p:cNvPr id="37" name="TextBox 36">
            <a:extLst>
              <a:ext uri="{FF2B5EF4-FFF2-40B4-BE49-F238E27FC236}">
                <a16:creationId xmlns:a16="http://schemas.microsoft.com/office/drawing/2014/main" id="{41BF82AE-66B7-ECFF-C4D2-F9CC655A42B5}"/>
              </a:ext>
            </a:extLst>
          </p:cNvPr>
          <p:cNvSpPr txBox="1"/>
          <p:nvPr/>
        </p:nvSpPr>
        <p:spPr>
          <a:xfrm rot="21332522">
            <a:off x="624777" y="2507325"/>
            <a:ext cx="2122543" cy="415498"/>
          </a:xfrm>
          <a:prstGeom prst="rect">
            <a:avLst/>
          </a:prstGeom>
          <a:noFill/>
        </p:spPr>
        <p:txBody>
          <a:bodyPr wrap="square">
            <a:spAutoFit/>
          </a:bodyPr>
          <a:lstStyle/>
          <a:p>
            <a:pPr algn="ctr"/>
            <a:r>
              <a:rPr lang="en-US" sz="1050" dirty="0">
                <a:solidFill>
                  <a:srgbClr val="1A4420"/>
                </a:solidFill>
                <a:latin typeface="Lexend Light" pitchFamily="2" charset="77"/>
                <a:ea typeface="Verdana" panose="020B0604030504040204" pitchFamily="34" charset="0"/>
                <a:cs typeface="Verdana" panose="020B0604030504040204" pitchFamily="34" charset="0"/>
              </a:rPr>
              <a:t>INSERT</a:t>
            </a:r>
            <a:br>
              <a:rPr lang="en-US" sz="1050" dirty="0">
                <a:solidFill>
                  <a:srgbClr val="1A4420"/>
                </a:solidFill>
                <a:latin typeface="Lexend Light" pitchFamily="2" charset="77"/>
                <a:ea typeface="Verdana" panose="020B0604030504040204" pitchFamily="34" charset="0"/>
                <a:cs typeface="Verdana" panose="020B0604030504040204" pitchFamily="34" charset="0"/>
              </a:rPr>
            </a:br>
            <a:r>
              <a:rPr lang="en-US" sz="1050" dirty="0">
                <a:solidFill>
                  <a:srgbClr val="1A4420"/>
                </a:solidFill>
                <a:latin typeface="Lexend Light" pitchFamily="2" charset="77"/>
                <a:ea typeface="Verdana" panose="020B0604030504040204" pitchFamily="34" charset="0"/>
                <a:cs typeface="Verdana" panose="020B0604030504040204" pitchFamily="34" charset="0"/>
              </a:rPr>
              <a:t>PICTURE</a:t>
            </a:r>
            <a:endParaRPr lang="en-US" sz="1350" dirty="0">
              <a:solidFill>
                <a:srgbClr val="1A4420"/>
              </a:solidFill>
              <a:latin typeface="Lexend Light" pitchFamily="2" charset="77"/>
              <a:ea typeface="Verdana" panose="020B0604030504040204" pitchFamily="34" charset="0"/>
              <a:cs typeface="Verdana" panose="020B0604030504040204" pitchFamily="34" charset="0"/>
            </a:endParaRPr>
          </a:p>
        </p:txBody>
      </p:sp>
      <p:pic>
        <p:nvPicPr>
          <p:cNvPr id="39" name="Picture 38" descr="A yellow line on a black background&#10;&#10;AI-generated content may be incorrect.">
            <a:extLst>
              <a:ext uri="{FF2B5EF4-FFF2-40B4-BE49-F238E27FC236}">
                <a16:creationId xmlns:a16="http://schemas.microsoft.com/office/drawing/2014/main" id="{DAB075EC-F9CB-D4CC-78DE-F9EBC0C23158}"/>
              </a:ext>
            </a:extLst>
          </p:cNvPr>
          <p:cNvPicPr>
            <a:picLocks noChangeAspect="1"/>
          </p:cNvPicPr>
          <p:nvPr/>
        </p:nvPicPr>
        <p:blipFill>
          <a:blip r:embed="rId5"/>
          <a:stretch>
            <a:fillRect/>
          </a:stretch>
        </p:blipFill>
        <p:spPr>
          <a:xfrm rot="577995">
            <a:off x="3990314" y="832398"/>
            <a:ext cx="1688016" cy="937787"/>
          </a:xfrm>
          <a:prstGeom prst="rect">
            <a:avLst/>
          </a:prstGeom>
        </p:spPr>
      </p:pic>
      <p:pic>
        <p:nvPicPr>
          <p:cNvPr id="41" name="Picture 40" descr="A green rectangle on a black background&#10;&#10;AI-generated content may be incorrect.">
            <a:extLst>
              <a:ext uri="{FF2B5EF4-FFF2-40B4-BE49-F238E27FC236}">
                <a16:creationId xmlns:a16="http://schemas.microsoft.com/office/drawing/2014/main" id="{FA261AB9-3C54-CB4F-D08D-812A5F78A1F7}"/>
              </a:ext>
            </a:extLst>
          </p:cNvPr>
          <p:cNvPicPr>
            <a:picLocks noChangeAspect="1"/>
          </p:cNvPicPr>
          <p:nvPr/>
        </p:nvPicPr>
        <p:blipFill>
          <a:blip r:embed="rId6"/>
          <a:stretch>
            <a:fillRect/>
          </a:stretch>
        </p:blipFill>
        <p:spPr>
          <a:xfrm rot="20906308">
            <a:off x="619732" y="1429109"/>
            <a:ext cx="1103156" cy="612865"/>
          </a:xfrm>
          <a:prstGeom prst="rect">
            <a:avLst/>
          </a:prstGeom>
        </p:spPr>
      </p:pic>
      <p:pic>
        <p:nvPicPr>
          <p:cNvPr id="42" name="Picture 41" descr="A green rectangle on a black background&#10;&#10;AI-generated content may be incorrect.">
            <a:extLst>
              <a:ext uri="{FF2B5EF4-FFF2-40B4-BE49-F238E27FC236}">
                <a16:creationId xmlns:a16="http://schemas.microsoft.com/office/drawing/2014/main" id="{310D2095-7EC6-31F9-42A2-C083FC2FA433}"/>
              </a:ext>
            </a:extLst>
          </p:cNvPr>
          <p:cNvPicPr>
            <a:picLocks noChangeAspect="1"/>
          </p:cNvPicPr>
          <p:nvPr/>
        </p:nvPicPr>
        <p:blipFill>
          <a:blip r:embed="rId6"/>
          <a:stretch>
            <a:fillRect/>
          </a:stretch>
        </p:blipFill>
        <p:spPr>
          <a:xfrm rot="1386556">
            <a:off x="6772432" y="1826439"/>
            <a:ext cx="1383509" cy="768617"/>
          </a:xfrm>
          <a:prstGeom prst="rect">
            <a:avLst/>
          </a:prstGeom>
        </p:spPr>
      </p:pic>
    </p:spTree>
    <p:extLst>
      <p:ext uri="{BB962C8B-B14F-4D97-AF65-F5344CB8AC3E}">
        <p14:creationId xmlns:p14="http://schemas.microsoft.com/office/powerpoint/2010/main" val="5351252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4855BC-536A-1BAC-757E-7C0DE63DEAC7}"/>
              </a:ext>
            </a:extLst>
          </p:cNvPr>
          <p:cNvPicPr>
            <a:picLocks noChangeAspect="1"/>
          </p:cNvPicPr>
          <p:nvPr/>
        </p:nvPicPr>
        <p:blipFill>
          <a:blip r:embed="rId3"/>
          <a:srcRect l="1259" t="14626" r="1236" b="32355"/>
          <a:stretch/>
        </p:blipFill>
        <p:spPr>
          <a:xfrm>
            <a:off x="0" y="1"/>
            <a:ext cx="9144000" cy="3314699"/>
          </a:xfrm>
          <a:prstGeom prst="rect">
            <a:avLst/>
          </a:prstGeom>
        </p:spPr>
      </p:pic>
      <p:sp>
        <p:nvSpPr>
          <p:cNvPr id="8" name="Rectangle 7">
            <a:extLst>
              <a:ext uri="{FF2B5EF4-FFF2-40B4-BE49-F238E27FC236}">
                <a16:creationId xmlns:a16="http://schemas.microsoft.com/office/drawing/2014/main" id="{023CF1A4-54BD-4A67-1B27-1EE2EED6E4D3}"/>
              </a:ext>
            </a:extLst>
          </p:cNvPr>
          <p:cNvSpPr/>
          <p:nvPr/>
        </p:nvSpPr>
        <p:spPr>
          <a:xfrm>
            <a:off x="0" y="3190876"/>
            <a:ext cx="9144000" cy="1952624"/>
          </a:xfrm>
          <a:prstGeom prst="rect">
            <a:avLst/>
          </a:prstGeom>
          <a:blipFill>
            <a:blip r:embed="rId4"/>
            <a:stretch>
              <a:fillRect b="-1219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Box 8">
            <a:extLst>
              <a:ext uri="{FF2B5EF4-FFF2-40B4-BE49-F238E27FC236}">
                <a16:creationId xmlns:a16="http://schemas.microsoft.com/office/drawing/2014/main" id="{97F860EF-4561-2D76-EC51-8943B2BA5368}"/>
              </a:ext>
            </a:extLst>
          </p:cNvPr>
          <p:cNvSpPr txBox="1"/>
          <p:nvPr/>
        </p:nvSpPr>
        <p:spPr>
          <a:xfrm>
            <a:off x="454425" y="3520542"/>
            <a:ext cx="4746224" cy="276999"/>
          </a:xfrm>
          <a:prstGeom prst="rect">
            <a:avLst/>
          </a:prstGeom>
          <a:noFill/>
        </p:spPr>
        <p:txBody>
          <a:bodyPr wrap="square" lIns="0" tIns="0" rIns="0" bIns="0" rtlCol="0">
            <a:spAutoFit/>
          </a:bodyPr>
          <a:lstStyle/>
          <a:p>
            <a:r>
              <a:rPr lang="en-US" sz="1800" dirty="0">
                <a:solidFill>
                  <a:srgbClr val="FFFFFF"/>
                </a:solidFill>
                <a:latin typeface="Lexend Light" pitchFamily="2" charset="77"/>
                <a:ea typeface="Verdana" panose="020B0604030504040204" pitchFamily="34" charset="0"/>
                <a:cs typeface="Verdana" panose="020B0604030504040204" pitchFamily="34" charset="0"/>
              </a:rPr>
              <a:t>Supporting info here</a:t>
            </a:r>
          </a:p>
        </p:txBody>
      </p:sp>
      <p:sp>
        <p:nvSpPr>
          <p:cNvPr id="10" name="TextBox 9">
            <a:extLst>
              <a:ext uri="{FF2B5EF4-FFF2-40B4-BE49-F238E27FC236}">
                <a16:creationId xmlns:a16="http://schemas.microsoft.com/office/drawing/2014/main" id="{2D15EC3D-7E0C-B09E-1574-BCDE09051E04}"/>
              </a:ext>
            </a:extLst>
          </p:cNvPr>
          <p:cNvSpPr txBox="1"/>
          <p:nvPr/>
        </p:nvSpPr>
        <p:spPr>
          <a:xfrm>
            <a:off x="487136" y="4131549"/>
            <a:ext cx="1255535" cy="485618"/>
          </a:xfrm>
          <a:prstGeom prst="rect">
            <a:avLst/>
          </a:prstGeom>
        </p:spPr>
        <p:txBody>
          <a:bodyPr vert="horz" lIns="0" tIns="0" rIns="0" bIns="0" rtlCol="0" anchor="t">
            <a:noAutofit/>
          </a:bodyPr>
          <a:lstStyle>
            <a:defPPr>
              <a:defRPr lang="en-US"/>
            </a:defPPr>
            <a:lvl1pPr>
              <a:lnSpc>
                <a:spcPct val="100000"/>
              </a:lnSpc>
              <a:spcBef>
                <a:spcPct val="0"/>
              </a:spcBef>
              <a:buNone/>
              <a:defRPr sz="2200">
                <a:solidFill>
                  <a:schemeClr val="bg1"/>
                </a:solidFill>
                <a:ea typeface="+mn-ea"/>
                <a:cs typeface="+mj-lt"/>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350" dirty="0">
                <a:solidFill>
                  <a:srgbClr val="FEFEFE"/>
                </a:solidFill>
                <a:latin typeface="Lexend Light" pitchFamily="2" charset="77"/>
                <a:ea typeface="Verdana" panose="020B0604030504040204" pitchFamily="34" charset="0"/>
                <a:cs typeface="Verdana" panose="020B0604030504040204" pitchFamily="34" charset="0"/>
              </a:rPr>
              <a:t>Supporting info here</a:t>
            </a:r>
          </a:p>
        </p:txBody>
      </p:sp>
      <p:sp>
        <p:nvSpPr>
          <p:cNvPr id="11" name="TextBox 10">
            <a:extLst>
              <a:ext uri="{FF2B5EF4-FFF2-40B4-BE49-F238E27FC236}">
                <a16:creationId xmlns:a16="http://schemas.microsoft.com/office/drawing/2014/main" id="{C3A2BE9C-109C-77DD-190A-995B101B0DB0}"/>
              </a:ext>
            </a:extLst>
          </p:cNvPr>
          <p:cNvSpPr txBox="1"/>
          <p:nvPr/>
        </p:nvSpPr>
        <p:spPr>
          <a:xfrm>
            <a:off x="2271455" y="4131549"/>
            <a:ext cx="1255535" cy="485618"/>
          </a:xfrm>
          <a:prstGeom prst="rect">
            <a:avLst/>
          </a:prstGeom>
        </p:spPr>
        <p:txBody>
          <a:bodyPr vert="horz" lIns="0" tIns="0" rIns="0" bIns="0" rtlCol="0" anchor="t">
            <a:noAutofit/>
          </a:bodyPr>
          <a:lstStyle>
            <a:defPPr>
              <a:defRPr lang="en-US"/>
            </a:defPPr>
            <a:lvl1pPr>
              <a:lnSpc>
                <a:spcPct val="100000"/>
              </a:lnSpc>
              <a:spcBef>
                <a:spcPct val="0"/>
              </a:spcBef>
              <a:buNone/>
              <a:defRPr sz="2200">
                <a:solidFill>
                  <a:schemeClr val="bg1"/>
                </a:solidFill>
                <a:ea typeface="+mn-ea"/>
                <a:cs typeface="+mj-lt"/>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350" dirty="0">
                <a:solidFill>
                  <a:srgbClr val="FEFEFE"/>
                </a:solidFill>
                <a:latin typeface="Lexend Light" pitchFamily="2" charset="77"/>
                <a:ea typeface="Verdana" panose="020B0604030504040204" pitchFamily="34" charset="0"/>
                <a:cs typeface="Verdana" panose="020B0604030504040204" pitchFamily="34" charset="0"/>
              </a:rPr>
              <a:t>Supporting info here</a:t>
            </a:r>
          </a:p>
        </p:txBody>
      </p:sp>
      <p:sp>
        <p:nvSpPr>
          <p:cNvPr id="12" name="TextBox 11">
            <a:extLst>
              <a:ext uri="{FF2B5EF4-FFF2-40B4-BE49-F238E27FC236}">
                <a16:creationId xmlns:a16="http://schemas.microsoft.com/office/drawing/2014/main" id="{B43584C7-0469-FF57-0D08-4E6C21DBBA96}"/>
              </a:ext>
            </a:extLst>
          </p:cNvPr>
          <p:cNvSpPr txBox="1"/>
          <p:nvPr/>
        </p:nvSpPr>
        <p:spPr>
          <a:xfrm>
            <a:off x="4055774" y="4131549"/>
            <a:ext cx="1255535" cy="485618"/>
          </a:xfrm>
          <a:prstGeom prst="rect">
            <a:avLst/>
          </a:prstGeom>
        </p:spPr>
        <p:txBody>
          <a:bodyPr vert="horz" lIns="0" tIns="0" rIns="0" bIns="0" rtlCol="0" anchor="t">
            <a:noAutofit/>
          </a:bodyPr>
          <a:lstStyle>
            <a:defPPr>
              <a:defRPr lang="en-US"/>
            </a:defPPr>
            <a:lvl1pPr>
              <a:lnSpc>
                <a:spcPct val="100000"/>
              </a:lnSpc>
              <a:spcBef>
                <a:spcPct val="0"/>
              </a:spcBef>
              <a:buNone/>
              <a:defRPr sz="2200">
                <a:solidFill>
                  <a:schemeClr val="bg1"/>
                </a:solidFill>
                <a:ea typeface="+mn-ea"/>
                <a:cs typeface="+mj-lt"/>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350" dirty="0">
                <a:solidFill>
                  <a:srgbClr val="FEFEFE"/>
                </a:solidFill>
                <a:latin typeface="Lexend Light" pitchFamily="2" charset="77"/>
                <a:ea typeface="Verdana" panose="020B0604030504040204" pitchFamily="34" charset="0"/>
                <a:cs typeface="Verdana" panose="020B0604030504040204" pitchFamily="34" charset="0"/>
              </a:rPr>
              <a:t>Supporting info here</a:t>
            </a:r>
          </a:p>
        </p:txBody>
      </p:sp>
      <p:sp>
        <p:nvSpPr>
          <p:cNvPr id="16" name="TextBox 15">
            <a:extLst>
              <a:ext uri="{FF2B5EF4-FFF2-40B4-BE49-F238E27FC236}">
                <a16:creationId xmlns:a16="http://schemas.microsoft.com/office/drawing/2014/main" id="{FF2B43C4-8386-1ABC-E7B4-812E8FE14438}"/>
              </a:ext>
            </a:extLst>
          </p:cNvPr>
          <p:cNvSpPr txBox="1"/>
          <p:nvPr/>
        </p:nvSpPr>
        <p:spPr>
          <a:xfrm>
            <a:off x="5840093" y="4131549"/>
            <a:ext cx="1255535" cy="485618"/>
          </a:xfrm>
          <a:prstGeom prst="rect">
            <a:avLst/>
          </a:prstGeom>
        </p:spPr>
        <p:txBody>
          <a:bodyPr vert="horz" lIns="0" tIns="0" rIns="0" bIns="0" rtlCol="0" anchor="t">
            <a:noAutofit/>
          </a:bodyPr>
          <a:lstStyle>
            <a:defPPr>
              <a:defRPr lang="en-US"/>
            </a:defPPr>
            <a:lvl1pPr>
              <a:lnSpc>
                <a:spcPct val="100000"/>
              </a:lnSpc>
              <a:spcBef>
                <a:spcPct val="0"/>
              </a:spcBef>
              <a:buNone/>
              <a:defRPr sz="2200">
                <a:solidFill>
                  <a:schemeClr val="bg1"/>
                </a:solidFill>
                <a:ea typeface="+mn-ea"/>
                <a:cs typeface="+mj-lt"/>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350" dirty="0">
                <a:solidFill>
                  <a:srgbClr val="FEFEFE"/>
                </a:solidFill>
                <a:latin typeface="Lexend Light" pitchFamily="2" charset="77"/>
                <a:ea typeface="Verdana" panose="020B0604030504040204" pitchFamily="34" charset="0"/>
                <a:cs typeface="Verdana" panose="020B0604030504040204" pitchFamily="34" charset="0"/>
              </a:rPr>
              <a:t>Supporting info here</a:t>
            </a:r>
          </a:p>
        </p:txBody>
      </p:sp>
      <p:sp>
        <p:nvSpPr>
          <p:cNvPr id="18" name="TextBox 17">
            <a:extLst>
              <a:ext uri="{FF2B5EF4-FFF2-40B4-BE49-F238E27FC236}">
                <a16:creationId xmlns:a16="http://schemas.microsoft.com/office/drawing/2014/main" id="{8D84D30B-01F6-E2A5-C1B4-DE25594BF387}"/>
              </a:ext>
            </a:extLst>
          </p:cNvPr>
          <p:cNvSpPr txBox="1"/>
          <p:nvPr/>
        </p:nvSpPr>
        <p:spPr>
          <a:xfrm>
            <a:off x="7624411" y="4131549"/>
            <a:ext cx="1255535" cy="485618"/>
          </a:xfrm>
          <a:prstGeom prst="rect">
            <a:avLst/>
          </a:prstGeom>
        </p:spPr>
        <p:txBody>
          <a:bodyPr vert="horz" lIns="0" tIns="0" rIns="0" bIns="0" rtlCol="0" anchor="t">
            <a:noAutofit/>
          </a:bodyPr>
          <a:lstStyle>
            <a:defPPr>
              <a:defRPr lang="en-US"/>
            </a:defPPr>
            <a:lvl1pPr>
              <a:lnSpc>
                <a:spcPct val="100000"/>
              </a:lnSpc>
              <a:spcBef>
                <a:spcPct val="0"/>
              </a:spcBef>
              <a:buNone/>
              <a:defRPr sz="2200">
                <a:solidFill>
                  <a:schemeClr val="bg1"/>
                </a:solidFill>
                <a:ea typeface="+mn-ea"/>
                <a:cs typeface="+mj-lt"/>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350" dirty="0">
                <a:solidFill>
                  <a:srgbClr val="FEFEFE"/>
                </a:solidFill>
                <a:latin typeface="Lexend Light" pitchFamily="2" charset="77"/>
                <a:ea typeface="Verdana" panose="020B0604030504040204" pitchFamily="34" charset="0"/>
                <a:cs typeface="Verdana" panose="020B0604030504040204" pitchFamily="34" charset="0"/>
              </a:rPr>
              <a:t>Supporting info here</a:t>
            </a:r>
          </a:p>
        </p:txBody>
      </p:sp>
      <p:sp>
        <p:nvSpPr>
          <p:cNvPr id="19" name="Rectangle 18">
            <a:extLst>
              <a:ext uri="{FF2B5EF4-FFF2-40B4-BE49-F238E27FC236}">
                <a16:creationId xmlns:a16="http://schemas.microsoft.com/office/drawing/2014/main" id="{862B06F0-23B6-BB02-7392-8123DE4045AA}"/>
              </a:ext>
            </a:extLst>
          </p:cNvPr>
          <p:cNvSpPr/>
          <p:nvPr/>
        </p:nvSpPr>
        <p:spPr>
          <a:xfrm>
            <a:off x="0" y="0"/>
            <a:ext cx="9144000" cy="1837174"/>
          </a:xfrm>
          <a:prstGeom prst="rect">
            <a:avLst/>
          </a:prstGeom>
          <a:gradFill>
            <a:gsLst>
              <a:gs pos="0">
                <a:srgbClr val="FFFFFF"/>
              </a:gs>
              <a:gs pos="100000">
                <a:srgbClr val="FFFFFF">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43" tIns="57150" rIns="57143" bIns="57150" numCol="1" spcCol="0" rtlCol="0" fromWordArt="0" anchor="ctr" anchorCtr="0" forceAA="0" compatLnSpc="1">
            <a:prstTxWarp prst="textNoShape">
              <a:avLst/>
            </a:prstTxWarp>
            <a:noAutofit/>
          </a:bodyPr>
          <a:lstStyle/>
          <a:p>
            <a:pPr algn="ctr"/>
            <a:endParaRPr lang="en-US" sz="1125" dirty="0">
              <a:solidFill>
                <a:schemeClr val="tx2"/>
              </a:solidFill>
            </a:endParaRPr>
          </a:p>
        </p:txBody>
      </p:sp>
      <p:sp>
        <p:nvSpPr>
          <p:cNvPr id="20" name="TextBox 19">
            <a:extLst>
              <a:ext uri="{FF2B5EF4-FFF2-40B4-BE49-F238E27FC236}">
                <a16:creationId xmlns:a16="http://schemas.microsoft.com/office/drawing/2014/main" id="{92BB1DE8-FB91-541D-661C-EB8526FBA87A}"/>
              </a:ext>
            </a:extLst>
          </p:cNvPr>
          <p:cNvSpPr txBox="1"/>
          <p:nvPr/>
        </p:nvSpPr>
        <p:spPr>
          <a:xfrm>
            <a:off x="457200" y="342901"/>
            <a:ext cx="7188118" cy="400050"/>
          </a:xfrm>
          <a:prstGeom prst="rect">
            <a:avLst/>
          </a:prstGeom>
        </p:spPr>
        <p:txBody>
          <a:bodyPr vert="horz" lIns="0" tIns="0" rIns="0" bIns="0" rtlCol="0" anchor="b">
            <a:noAutofit/>
          </a:bodyPr>
          <a:lstStyle>
            <a:defPPr>
              <a:defRPr lang="en-US"/>
            </a:defPPr>
            <a:lvl1pPr>
              <a:lnSpc>
                <a:spcPct val="100000"/>
              </a:lnSpc>
              <a:spcBef>
                <a:spcPct val="0"/>
              </a:spcBef>
              <a:buNone/>
              <a:defRPr sz="3600">
                <a:ea typeface="+mj-lt"/>
                <a:cs typeface="+mj-lt"/>
              </a:defRPr>
            </a:lvl1pPr>
          </a:lstStyle>
          <a:p>
            <a:r>
              <a:rPr lang="en-US" sz="2400" dirty="0">
                <a:solidFill>
                  <a:srgbClr val="1A4420"/>
                </a:solidFill>
                <a:latin typeface="Lexend Light" pitchFamily="2" charset="77"/>
                <a:ea typeface="Verdana" panose="020B0604030504040204" pitchFamily="34" charset="0"/>
                <a:cs typeface="Verdana" panose="020B0604030504040204" pitchFamily="34" charset="0"/>
              </a:rPr>
              <a:t>Enter your headline here</a:t>
            </a:r>
          </a:p>
        </p:txBody>
      </p:sp>
      <p:cxnSp>
        <p:nvCxnSpPr>
          <p:cNvPr id="21" name="Straight Connector 20">
            <a:extLst>
              <a:ext uri="{FF2B5EF4-FFF2-40B4-BE49-F238E27FC236}">
                <a16:creationId xmlns:a16="http://schemas.microsoft.com/office/drawing/2014/main" id="{471A55D8-07B2-FBB5-DBA1-6FCBA3FCDE1A}"/>
              </a:ext>
            </a:extLst>
          </p:cNvPr>
          <p:cNvCxnSpPr>
            <a:cxnSpLocks/>
          </p:cNvCxnSpPr>
          <p:nvPr/>
        </p:nvCxnSpPr>
        <p:spPr>
          <a:xfrm>
            <a:off x="1828800" y="4000501"/>
            <a:ext cx="0" cy="702128"/>
          </a:xfrm>
          <a:prstGeom prst="line">
            <a:avLst/>
          </a:prstGeom>
          <a:ln w="12700">
            <a:solidFill>
              <a:srgbClr val="A1CD3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3A08DF2-33A8-A1FC-A1B1-5789B5FAB4CF}"/>
              </a:ext>
            </a:extLst>
          </p:cNvPr>
          <p:cNvCxnSpPr>
            <a:cxnSpLocks/>
          </p:cNvCxnSpPr>
          <p:nvPr/>
        </p:nvCxnSpPr>
        <p:spPr>
          <a:xfrm>
            <a:off x="3600450" y="4000501"/>
            <a:ext cx="0" cy="702128"/>
          </a:xfrm>
          <a:prstGeom prst="line">
            <a:avLst/>
          </a:prstGeom>
          <a:ln w="12700">
            <a:solidFill>
              <a:srgbClr val="A1CD3A"/>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727B587-5B4A-4534-7D0A-BAB0FC9C54A3}"/>
              </a:ext>
            </a:extLst>
          </p:cNvPr>
          <p:cNvCxnSpPr>
            <a:cxnSpLocks/>
          </p:cNvCxnSpPr>
          <p:nvPr/>
        </p:nvCxnSpPr>
        <p:spPr>
          <a:xfrm>
            <a:off x="5317634" y="4000501"/>
            <a:ext cx="0" cy="702128"/>
          </a:xfrm>
          <a:prstGeom prst="line">
            <a:avLst/>
          </a:prstGeom>
          <a:ln w="12700">
            <a:solidFill>
              <a:srgbClr val="A1CD3A"/>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5CC8BA4-B243-99B9-FD91-B19A9992719B}"/>
              </a:ext>
            </a:extLst>
          </p:cNvPr>
          <p:cNvCxnSpPr>
            <a:cxnSpLocks/>
          </p:cNvCxnSpPr>
          <p:nvPr/>
        </p:nvCxnSpPr>
        <p:spPr>
          <a:xfrm>
            <a:off x="7200900" y="4000501"/>
            <a:ext cx="0" cy="702128"/>
          </a:xfrm>
          <a:prstGeom prst="line">
            <a:avLst/>
          </a:prstGeom>
          <a:ln w="12700">
            <a:solidFill>
              <a:srgbClr val="A1CD3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81012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B517D-EBCC-2B13-7BA4-4FE069D8AE9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94219CA-B7CE-F262-713C-F8104EF456D3}"/>
              </a:ext>
            </a:extLst>
          </p:cNvPr>
          <p:cNvPicPr>
            <a:picLocks noChangeAspect="1"/>
          </p:cNvPicPr>
          <p:nvPr/>
        </p:nvPicPr>
        <p:blipFill>
          <a:blip r:embed="rId3"/>
          <a:srcRect l="1259" t="14626" r="1236" b="32355"/>
          <a:stretch/>
        </p:blipFill>
        <p:spPr>
          <a:xfrm>
            <a:off x="0" y="1"/>
            <a:ext cx="9144000" cy="3314699"/>
          </a:xfrm>
          <a:prstGeom prst="rect">
            <a:avLst/>
          </a:prstGeom>
        </p:spPr>
      </p:pic>
      <p:sp>
        <p:nvSpPr>
          <p:cNvPr id="8" name="Rectangle 7">
            <a:extLst>
              <a:ext uri="{FF2B5EF4-FFF2-40B4-BE49-F238E27FC236}">
                <a16:creationId xmlns:a16="http://schemas.microsoft.com/office/drawing/2014/main" id="{30E54AF0-9716-0AD6-5172-1D2CECE806B0}"/>
              </a:ext>
            </a:extLst>
          </p:cNvPr>
          <p:cNvSpPr/>
          <p:nvPr/>
        </p:nvSpPr>
        <p:spPr>
          <a:xfrm>
            <a:off x="0" y="3190876"/>
            <a:ext cx="9144000" cy="1952624"/>
          </a:xfrm>
          <a:prstGeom prst="rect">
            <a:avLst/>
          </a:prstGeom>
          <a:blipFill>
            <a:blip r:embed="rId4"/>
            <a:stretch>
              <a:fillRect b="-1219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Box 8">
            <a:extLst>
              <a:ext uri="{FF2B5EF4-FFF2-40B4-BE49-F238E27FC236}">
                <a16:creationId xmlns:a16="http://schemas.microsoft.com/office/drawing/2014/main" id="{98F3F3BC-7BC3-C2DC-67B2-5288FAB11D6B}"/>
              </a:ext>
            </a:extLst>
          </p:cNvPr>
          <p:cNvSpPr txBox="1"/>
          <p:nvPr/>
        </p:nvSpPr>
        <p:spPr>
          <a:xfrm>
            <a:off x="454425" y="3520542"/>
            <a:ext cx="4746224" cy="276999"/>
          </a:xfrm>
          <a:prstGeom prst="rect">
            <a:avLst/>
          </a:prstGeom>
          <a:noFill/>
        </p:spPr>
        <p:txBody>
          <a:bodyPr wrap="square" lIns="0" tIns="0" rIns="0" bIns="0" rtlCol="0">
            <a:spAutoFit/>
          </a:bodyPr>
          <a:lstStyle/>
          <a:p>
            <a:r>
              <a:rPr lang="en-US" sz="1800" dirty="0">
                <a:solidFill>
                  <a:srgbClr val="FFFFFF"/>
                </a:solidFill>
                <a:latin typeface="Lexend Light" pitchFamily="2" charset="77"/>
                <a:ea typeface="Verdana" panose="020B0604030504040204" pitchFamily="34" charset="0"/>
                <a:cs typeface="Verdana" panose="020B0604030504040204" pitchFamily="34" charset="0"/>
              </a:rPr>
              <a:t>Supporting info here</a:t>
            </a:r>
          </a:p>
        </p:txBody>
      </p:sp>
      <p:sp>
        <p:nvSpPr>
          <p:cNvPr id="10" name="TextBox 9">
            <a:extLst>
              <a:ext uri="{FF2B5EF4-FFF2-40B4-BE49-F238E27FC236}">
                <a16:creationId xmlns:a16="http://schemas.microsoft.com/office/drawing/2014/main" id="{CA372940-190F-F781-A2FB-789AA9D9850F}"/>
              </a:ext>
            </a:extLst>
          </p:cNvPr>
          <p:cNvSpPr txBox="1"/>
          <p:nvPr/>
        </p:nvSpPr>
        <p:spPr>
          <a:xfrm>
            <a:off x="487136" y="4131549"/>
            <a:ext cx="1255535" cy="485618"/>
          </a:xfrm>
          <a:prstGeom prst="rect">
            <a:avLst/>
          </a:prstGeom>
        </p:spPr>
        <p:txBody>
          <a:bodyPr vert="horz" lIns="0" tIns="0" rIns="0" bIns="0" rtlCol="0" anchor="t">
            <a:noAutofit/>
          </a:bodyPr>
          <a:lstStyle>
            <a:defPPr>
              <a:defRPr lang="en-US"/>
            </a:defPPr>
            <a:lvl1pPr>
              <a:lnSpc>
                <a:spcPct val="100000"/>
              </a:lnSpc>
              <a:spcBef>
                <a:spcPct val="0"/>
              </a:spcBef>
              <a:buNone/>
              <a:defRPr sz="2200">
                <a:solidFill>
                  <a:schemeClr val="bg1"/>
                </a:solidFill>
                <a:ea typeface="+mn-ea"/>
                <a:cs typeface="+mj-lt"/>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350" dirty="0">
                <a:solidFill>
                  <a:srgbClr val="FEFEFE"/>
                </a:solidFill>
                <a:latin typeface="Lexend Light" pitchFamily="2" charset="77"/>
                <a:ea typeface="Verdana" panose="020B0604030504040204" pitchFamily="34" charset="0"/>
                <a:cs typeface="Verdana" panose="020B0604030504040204" pitchFamily="34" charset="0"/>
              </a:rPr>
              <a:t>Supporting info here</a:t>
            </a:r>
          </a:p>
        </p:txBody>
      </p:sp>
      <p:sp>
        <p:nvSpPr>
          <p:cNvPr id="11" name="TextBox 10">
            <a:extLst>
              <a:ext uri="{FF2B5EF4-FFF2-40B4-BE49-F238E27FC236}">
                <a16:creationId xmlns:a16="http://schemas.microsoft.com/office/drawing/2014/main" id="{095CDF48-1C5B-19AB-14E3-9560902E6B4E}"/>
              </a:ext>
            </a:extLst>
          </p:cNvPr>
          <p:cNvSpPr txBox="1"/>
          <p:nvPr/>
        </p:nvSpPr>
        <p:spPr>
          <a:xfrm>
            <a:off x="2271455" y="4131549"/>
            <a:ext cx="1255535" cy="485618"/>
          </a:xfrm>
          <a:prstGeom prst="rect">
            <a:avLst/>
          </a:prstGeom>
        </p:spPr>
        <p:txBody>
          <a:bodyPr vert="horz" lIns="0" tIns="0" rIns="0" bIns="0" rtlCol="0" anchor="t">
            <a:noAutofit/>
          </a:bodyPr>
          <a:lstStyle>
            <a:defPPr>
              <a:defRPr lang="en-US"/>
            </a:defPPr>
            <a:lvl1pPr>
              <a:lnSpc>
                <a:spcPct val="100000"/>
              </a:lnSpc>
              <a:spcBef>
                <a:spcPct val="0"/>
              </a:spcBef>
              <a:buNone/>
              <a:defRPr sz="2200">
                <a:solidFill>
                  <a:schemeClr val="bg1"/>
                </a:solidFill>
                <a:ea typeface="+mn-ea"/>
                <a:cs typeface="+mj-lt"/>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350" dirty="0">
                <a:solidFill>
                  <a:srgbClr val="FEFEFE"/>
                </a:solidFill>
                <a:latin typeface="Lexend Light" pitchFamily="2" charset="77"/>
                <a:ea typeface="Verdana" panose="020B0604030504040204" pitchFamily="34" charset="0"/>
                <a:cs typeface="Verdana" panose="020B0604030504040204" pitchFamily="34" charset="0"/>
              </a:rPr>
              <a:t>Supporting info here</a:t>
            </a:r>
          </a:p>
        </p:txBody>
      </p:sp>
      <p:sp>
        <p:nvSpPr>
          <p:cNvPr id="12" name="TextBox 11">
            <a:extLst>
              <a:ext uri="{FF2B5EF4-FFF2-40B4-BE49-F238E27FC236}">
                <a16:creationId xmlns:a16="http://schemas.microsoft.com/office/drawing/2014/main" id="{9CB52E91-DC06-36C8-C13B-273AC500F242}"/>
              </a:ext>
            </a:extLst>
          </p:cNvPr>
          <p:cNvSpPr txBox="1"/>
          <p:nvPr/>
        </p:nvSpPr>
        <p:spPr>
          <a:xfrm>
            <a:off x="4055774" y="4131549"/>
            <a:ext cx="1255535" cy="485618"/>
          </a:xfrm>
          <a:prstGeom prst="rect">
            <a:avLst/>
          </a:prstGeom>
        </p:spPr>
        <p:txBody>
          <a:bodyPr vert="horz" lIns="0" tIns="0" rIns="0" bIns="0" rtlCol="0" anchor="t">
            <a:noAutofit/>
          </a:bodyPr>
          <a:lstStyle>
            <a:defPPr>
              <a:defRPr lang="en-US"/>
            </a:defPPr>
            <a:lvl1pPr>
              <a:lnSpc>
                <a:spcPct val="100000"/>
              </a:lnSpc>
              <a:spcBef>
                <a:spcPct val="0"/>
              </a:spcBef>
              <a:buNone/>
              <a:defRPr sz="2200">
                <a:solidFill>
                  <a:schemeClr val="bg1"/>
                </a:solidFill>
                <a:ea typeface="+mn-ea"/>
                <a:cs typeface="+mj-lt"/>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350" dirty="0">
                <a:solidFill>
                  <a:srgbClr val="FEFEFE"/>
                </a:solidFill>
                <a:latin typeface="Lexend Light" pitchFamily="2" charset="77"/>
                <a:ea typeface="Verdana" panose="020B0604030504040204" pitchFamily="34" charset="0"/>
                <a:cs typeface="Verdana" panose="020B0604030504040204" pitchFamily="34" charset="0"/>
              </a:rPr>
              <a:t>Supporting info here</a:t>
            </a:r>
          </a:p>
        </p:txBody>
      </p:sp>
      <p:sp>
        <p:nvSpPr>
          <p:cNvPr id="16" name="TextBox 15">
            <a:extLst>
              <a:ext uri="{FF2B5EF4-FFF2-40B4-BE49-F238E27FC236}">
                <a16:creationId xmlns:a16="http://schemas.microsoft.com/office/drawing/2014/main" id="{A17A1EC2-2B38-28D1-4266-EAD02F62771B}"/>
              </a:ext>
            </a:extLst>
          </p:cNvPr>
          <p:cNvSpPr txBox="1"/>
          <p:nvPr/>
        </p:nvSpPr>
        <p:spPr>
          <a:xfrm>
            <a:off x="5840093" y="4131549"/>
            <a:ext cx="1255535" cy="485618"/>
          </a:xfrm>
          <a:prstGeom prst="rect">
            <a:avLst/>
          </a:prstGeom>
        </p:spPr>
        <p:txBody>
          <a:bodyPr vert="horz" lIns="0" tIns="0" rIns="0" bIns="0" rtlCol="0" anchor="t">
            <a:noAutofit/>
          </a:bodyPr>
          <a:lstStyle>
            <a:defPPr>
              <a:defRPr lang="en-US"/>
            </a:defPPr>
            <a:lvl1pPr>
              <a:lnSpc>
                <a:spcPct val="100000"/>
              </a:lnSpc>
              <a:spcBef>
                <a:spcPct val="0"/>
              </a:spcBef>
              <a:buNone/>
              <a:defRPr sz="2200">
                <a:solidFill>
                  <a:schemeClr val="bg1"/>
                </a:solidFill>
                <a:ea typeface="+mn-ea"/>
                <a:cs typeface="+mj-lt"/>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350" dirty="0">
                <a:solidFill>
                  <a:srgbClr val="FEFEFE"/>
                </a:solidFill>
                <a:latin typeface="Lexend Light" pitchFamily="2" charset="77"/>
                <a:ea typeface="Verdana" panose="020B0604030504040204" pitchFamily="34" charset="0"/>
                <a:cs typeface="Verdana" panose="020B0604030504040204" pitchFamily="34" charset="0"/>
              </a:rPr>
              <a:t>Supporting info here</a:t>
            </a:r>
          </a:p>
        </p:txBody>
      </p:sp>
      <p:sp>
        <p:nvSpPr>
          <p:cNvPr id="18" name="TextBox 17">
            <a:extLst>
              <a:ext uri="{FF2B5EF4-FFF2-40B4-BE49-F238E27FC236}">
                <a16:creationId xmlns:a16="http://schemas.microsoft.com/office/drawing/2014/main" id="{C4A35812-6EA1-5136-7C02-3E2A676E6D87}"/>
              </a:ext>
            </a:extLst>
          </p:cNvPr>
          <p:cNvSpPr txBox="1"/>
          <p:nvPr/>
        </p:nvSpPr>
        <p:spPr>
          <a:xfrm>
            <a:off x="7624411" y="4131549"/>
            <a:ext cx="1255535" cy="485618"/>
          </a:xfrm>
          <a:prstGeom prst="rect">
            <a:avLst/>
          </a:prstGeom>
        </p:spPr>
        <p:txBody>
          <a:bodyPr vert="horz" lIns="0" tIns="0" rIns="0" bIns="0" rtlCol="0" anchor="t">
            <a:noAutofit/>
          </a:bodyPr>
          <a:lstStyle>
            <a:defPPr>
              <a:defRPr lang="en-US"/>
            </a:defPPr>
            <a:lvl1pPr>
              <a:lnSpc>
                <a:spcPct val="100000"/>
              </a:lnSpc>
              <a:spcBef>
                <a:spcPct val="0"/>
              </a:spcBef>
              <a:buNone/>
              <a:defRPr sz="2200">
                <a:solidFill>
                  <a:schemeClr val="bg1"/>
                </a:solidFill>
                <a:ea typeface="+mn-ea"/>
                <a:cs typeface="+mj-lt"/>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350" dirty="0">
                <a:solidFill>
                  <a:srgbClr val="FEFEFE"/>
                </a:solidFill>
                <a:latin typeface="Lexend Light" pitchFamily="2" charset="77"/>
                <a:ea typeface="Verdana" panose="020B0604030504040204" pitchFamily="34" charset="0"/>
                <a:cs typeface="Verdana" panose="020B0604030504040204" pitchFamily="34" charset="0"/>
              </a:rPr>
              <a:t>Supporting info here</a:t>
            </a:r>
          </a:p>
        </p:txBody>
      </p:sp>
      <p:sp>
        <p:nvSpPr>
          <p:cNvPr id="19" name="Rectangle 18">
            <a:extLst>
              <a:ext uri="{FF2B5EF4-FFF2-40B4-BE49-F238E27FC236}">
                <a16:creationId xmlns:a16="http://schemas.microsoft.com/office/drawing/2014/main" id="{726B8064-4228-DE4F-2771-0B30B2DC4B1C}"/>
              </a:ext>
            </a:extLst>
          </p:cNvPr>
          <p:cNvSpPr/>
          <p:nvPr/>
        </p:nvSpPr>
        <p:spPr>
          <a:xfrm>
            <a:off x="0" y="0"/>
            <a:ext cx="9144000" cy="1837174"/>
          </a:xfrm>
          <a:prstGeom prst="rect">
            <a:avLst/>
          </a:prstGeom>
          <a:gradFill>
            <a:gsLst>
              <a:gs pos="0">
                <a:srgbClr val="FFFFFF"/>
              </a:gs>
              <a:gs pos="100000">
                <a:srgbClr val="FFFFFF">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43" tIns="57150" rIns="57143" bIns="57150" numCol="1" spcCol="0" rtlCol="0" fromWordArt="0" anchor="ctr" anchorCtr="0" forceAA="0" compatLnSpc="1">
            <a:prstTxWarp prst="textNoShape">
              <a:avLst/>
            </a:prstTxWarp>
            <a:noAutofit/>
          </a:bodyPr>
          <a:lstStyle/>
          <a:p>
            <a:pPr algn="ctr"/>
            <a:endParaRPr lang="en-US" sz="1125" dirty="0">
              <a:solidFill>
                <a:schemeClr val="tx2"/>
              </a:solidFill>
            </a:endParaRPr>
          </a:p>
        </p:txBody>
      </p:sp>
      <p:sp>
        <p:nvSpPr>
          <p:cNvPr id="20" name="TextBox 19">
            <a:extLst>
              <a:ext uri="{FF2B5EF4-FFF2-40B4-BE49-F238E27FC236}">
                <a16:creationId xmlns:a16="http://schemas.microsoft.com/office/drawing/2014/main" id="{6A60CC61-5329-CEAD-C113-3DAD4B62EB1C}"/>
              </a:ext>
            </a:extLst>
          </p:cNvPr>
          <p:cNvSpPr txBox="1"/>
          <p:nvPr/>
        </p:nvSpPr>
        <p:spPr>
          <a:xfrm>
            <a:off x="457200" y="342901"/>
            <a:ext cx="7188118" cy="400050"/>
          </a:xfrm>
          <a:prstGeom prst="rect">
            <a:avLst/>
          </a:prstGeom>
        </p:spPr>
        <p:txBody>
          <a:bodyPr vert="horz" lIns="0" tIns="0" rIns="0" bIns="0" rtlCol="0" anchor="b">
            <a:noAutofit/>
          </a:bodyPr>
          <a:lstStyle>
            <a:defPPr>
              <a:defRPr lang="en-US"/>
            </a:defPPr>
            <a:lvl1pPr>
              <a:lnSpc>
                <a:spcPct val="100000"/>
              </a:lnSpc>
              <a:spcBef>
                <a:spcPct val="0"/>
              </a:spcBef>
              <a:buNone/>
              <a:defRPr sz="3600">
                <a:ea typeface="+mj-lt"/>
                <a:cs typeface="+mj-lt"/>
              </a:defRPr>
            </a:lvl1pPr>
          </a:lstStyle>
          <a:p>
            <a:r>
              <a:rPr lang="en-US" sz="2700" dirty="0">
                <a:solidFill>
                  <a:srgbClr val="1A4420"/>
                </a:solidFill>
                <a:latin typeface="Sprouts Forager" pitchFamily="2" charset="0"/>
                <a:ea typeface="Verdana" panose="020B0604030504040204" pitchFamily="34" charset="0"/>
                <a:cs typeface="Verdana" panose="020B0604030504040204" pitchFamily="34" charset="0"/>
              </a:rPr>
              <a:t>Enter your headline here</a:t>
            </a:r>
          </a:p>
        </p:txBody>
      </p:sp>
      <p:cxnSp>
        <p:nvCxnSpPr>
          <p:cNvPr id="21" name="Straight Connector 20">
            <a:extLst>
              <a:ext uri="{FF2B5EF4-FFF2-40B4-BE49-F238E27FC236}">
                <a16:creationId xmlns:a16="http://schemas.microsoft.com/office/drawing/2014/main" id="{8404B78B-9933-921D-AD72-6522904D13A6}"/>
              </a:ext>
            </a:extLst>
          </p:cNvPr>
          <p:cNvCxnSpPr>
            <a:cxnSpLocks/>
          </p:cNvCxnSpPr>
          <p:nvPr/>
        </p:nvCxnSpPr>
        <p:spPr>
          <a:xfrm>
            <a:off x="1828800" y="4000501"/>
            <a:ext cx="0" cy="702128"/>
          </a:xfrm>
          <a:prstGeom prst="line">
            <a:avLst/>
          </a:prstGeom>
          <a:ln w="12700">
            <a:solidFill>
              <a:srgbClr val="A1CD3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45C01BC-DF17-F702-3D15-75933FF97CBD}"/>
              </a:ext>
            </a:extLst>
          </p:cNvPr>
          <p:cNvCxnSpPr>
            <a:cxnSpLocks/>
          </p:cNvCxnSpPr>
          <p:nvPr/>
        </p:nvCxnSpPr>
        <p:spPr>
          <a:xfrm>
            <a:off x="3600450" y="4000501"/>
            <a:ext cx="0" cy="702128"/>
          </a:xfrm>
          <a:prstGeom prst="line">
            <a:avLst/>
          </a:prstGeom>
          <a:ln w="12700">
            <a:solidFill>
              <a:srgbClr val="A1CD3A"/>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453EA27-EE46-9F2E-F1C1-FC09066AAFE3}"/>
              </a:ext>
            </a:extLst>
          </p:cNvPr>
          <p:cNvCxnSpPr>
            <a:cxnSpLocks/>
          </p:cNvCxnSpPr>
          <p:nvPr/>
        </p:nvCxnSpPr>
        <p:spPr>
          <a:xfrm>
            <a:off x="5317634" y="4000501"/>
            <a:ext cx="0" cy="702128"/>
          </a:xfrm>
          <a:prstGeom prst="line">
            <a:avLst/>
          </a:prstGeom>
          <a:ln w="12700">
            <a:solidFill>
              <a:srgbClr val="A1CD3A"/>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D9D54CD-276A-467A-A18C-A6555F7427DA}"/>
              </a:ext>
            </a:extLst>
          </p:cNvPr>
          <p:cNvCxnSpPr>
            <a:cxnSpLocks/>
          </p:cNvCxnSpPr>
          <p:nvPr/>
        </p:nvCxnSpPr>
        <p:spPr>
          <a:xfrm>
            <a:off x="7200900" y="4000501"/>
            <a:ext cx="0" cy="702128"/>
          </a:xfrm>
          <a:prstGeom prst="line">
            <a:avLst/>
          </a:prstGeom>
          <a:ln w="12700">
            <a:solidFill>
              <a:srgbClr val="A1CD3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894566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Picture 92">
            <a:extLst>
              <a:ext uri="{FF2B5EF4-FFF2-40B4-BE49-F238E27FC236}">
                <a16:creationId xmlns:a16="http://schemas.microsoft.com/office/drawing/2014/main" id="{386CDB26-AFE7-350F-5F7F-DAC371E83BC7}"/>
              </a:ext>
            </a:extLst>
          </p:cNvPr>
          <p:cNvPicPr>
            <a:picLocks noChangeAspect="1"/>
          </p:cNvPicPr>
          <p:nvPr/>
        </p:nvPicPr>
        <p:blipFill>
          <a:blip r:embed="rId3"/>
          <a:srcRect t="24964"/>
          <a:stretch/>
        </p:blipFill>
        <p:spPr>
          <a:xfrm>
            <a:off x="0" y="1"/>
            <a:ext cx="9144000" cy="5143499"/>
          </a:xfrm>
          <a:prstGeom prst="rect">
            <a:avLst/>
          </a:prstGeom>
        </p:spPr>
      </p:pic>
      <p:sp>
        <p:nvSpPr>
          <p:cNvPr id="5" name="Rectangle 4">
            <a:extLst>
              <a:ext uri="{FF2B5EF4-FFF2-40B4-BE49-F238E27FC236}">
                <a16:creationId xmlns:a16="http://schemas.microsoft.com/office/drawing/2014/main" id="{4029BBA1-B022-CEE7-D2B1-E64C0F8DB0D7}"/>
              </a:ext>
            </a:extLst>
          </p:cNvPr>
          <p:cNvSpPr/>
          <p:nvPr/>
        </p:nvSpPr>
        <p:spPr>
          <a:xfrm>
            <a:off x="0" y="0"/>
            <a:ext cx="9144000" cy="4243754"/>
          </a:xfrm>
          <a:prstGeom prst="rect">
            <a:avLst/>
          </a:prstGeom>
          <a:gradFill flip="none" rotWithShape="1">
            <a:gsLst>
              <a:gs pos="0">
                <a:schemeClr val="bg1"/>
              </a:gs>
              <a:gs pos="100000">
                <a:srgbClr val="5EBFC4">
                  <a:lumMod val="0"/>
                  <a:lumOff val="10000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Rectangle 11">
            <a:extLst>
              <a:ext uri="{FF2B5EF4-FFF2-40B4-BE49-F238E27FC236}">
                <a16:creationId xmlns:a16="http://schemas.microsoft.com/office/drawing/2014/main" id="{7470B701-759D-7177-2C25-939BE0D45B9E}"/>
              </a:ext>
            </a:extLst>
          </p:cNvPr>
          <p:cNvSpPr/>
          <p:nvPr/>
        </p:nvSpPr>
        <p:spPr>
          <a:xfrm>
            <a:off x="6124575" y="2102486"/>
            <a:ext cx="2777654" cy="1457326"/>
          </a:xfrm>
          <a:prstGeom prst="rect">
            <a:avLst/>
          </a:prstGeom>
          <a:solidFill>
            <a:srgbClr val="00793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480060" rtlCol="0" anchor="b"/>
          <a:lstStyle/>
          <a:p>
            <a:pPr algn="ctr"/>
            <a:r>
              <a:rPr lang="en-US" sz="2000" dirty="0"/>
              <a:t>Text here</a:t>
            </a:r>
          </a:p>
        </p:txBody>
      </p:sp>
      <p:sp>
        <p:nvSpPr>
          <p:cNvPr id="13" name="Rectangle 12">
            <a:extLst>
              <a:ext uri="{FF2B5EF4-FFF2-40B4-BE49-F238E27FC236}">
                <a16:creationId xmlns:a16="http://schemas.microsoft.com/office/drawing/2014/main" id="{831C502C-55C5-DD35-5B9E-693A0F1C3CFB}"/>
              </a:ext>
            </a:extLst>
          </p:cNvPr>
          <p:cNvSpPr/>
          <p:nvPr/>
        </p:nvSpPr>
        <p:spPr>
          <a:xfrm>
            <a:off x="3183173" y="2102486"/>
            <a:ext cx="2777654" cy="1457326"/>
          </a:xfrm>
          <a:prstGeom prst="rect">
            <a:avLst/>
          </a:prstGeom>
          <a:solidFill>
            <a:srgbClr val="00793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480060" rtlCol="0" anchor="b"/>
          <a:lstStyle/>
          <a:p>
            <a:pPr algn="ctr"/>
            <a:r>
              <a:rPr lang="en-US" sz="2000" dirty="0"/>
              <a:t>Text here</a:t>
            </a:r>
          </a:p>
        </p:txBody>
      </p:sp>
      <p:sp>
        <p:nvSpPr>
          <p:cNvPr id="15" name="Rectangle 14">
            <a:extLst>
              <a:ext uri="{FF2B5EF4-FFF2-40B4-BE49-F238E27FC236}">
                <a16:creationId xmlns:a16="http://schemas.microsoft.com/office/drawing/2014/main" id="{F0421ECB-B418-E137-5AAD-B254F9A39E29}"/>
              </a:ext>
            </a:extLst>
          </p:cNvPr>
          <p:cNvSpPr/>
          <p:nvPr/>
        </p:nvSpPr>
        <p:spPr>
          <a:xfrm>
            <a:off x="249473" y="2102486"/>
            <a:ext cx="2777654" cy="1457326"/>
          </a:xfrm>
          <a:prstGeom prst="rect">
            <a:avLst/>
          </a:prstGeom>
          <a:solidFill>
            <a:srgbClr val="00793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480060" rtlCol="0" anchor="b"/>
          <a:lstStyle/>
          <a:p>
            <a:pPr algn="ctr"/>
            <a:r>
              <a:rPr lang="en-US" sz="2000" dirty="0"/>
              <a:t>Text here</a:t>
            </a:r>
          </a:p>
        </p:txBody>
      </p:sp>
      <p:sp>
        <p:nvSpPr>
          <p:cNvPr id="16" name="Rectangle 15">
            <a:extLst>
              <a:ext uri="{FF2B5EF4-FFF2-40B4-BE49-F238E27FC236}">
                <a16:creationId xmlns:a16="http://schemas.microsoft.com/office/drawing/2014/main" id="{4AA225EA-AC4D-F45B-FDFA-83CD36B6C671}"/>
              </a:ext>
            </a:extLst>
          </p:cNvPr>
          <p:cNvSpPr/>
          <p:nvPr/>
        </p:nvSpPr>
        <p:spPr>
          <a:xfrm>
            <a:off x="6124575" y="3132925"/>
            <a:ext cx="2777654" cy="426887"/>
          </a:xfrm>
          <a:prstGeom prst="rect">
            <a:avLst/>
          </a:prstGeom>
          <a:solidFill>
            <a:srgbClr val="A1CD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3"/>
                </a:solidFill>
              </a:rPr>
              <a:t>additional text here</a:t>
            </a:r>
          </a:p>
        </p:txBody>
      </p:sp>
      <p:sp>
        <p:nvSpPr>
          <p:cNvPr id="17" name="Rectangle 16">
            <a:extLst>
              <a:ext uri="{FF2B5EF4-FFF2-40B4-BE49-F238E27FC236}">
                <a16:creationId xmlns:a16="http://schemas.microsoft.com/office/drawing/2014/main" id="{71E6EC63-50DA-3013-E321-B7089533E88D}"/>
              </a:ext>
            </a:extLst>
          </p:cNvPr>
          <p:cNvSpPr/>
          <p:nvPr/>
        </p:nvSpPr>
        <p:spPr>
          <a:xfrm>
            <a:off x="3183173" y="3132925"/>
            <a:ext cx="2777654" cy="426887"/>
          </a:xfrm>
          <a:prstGeom prst="rect">
            <a:avLst/>
          </a:prstGeom>
          <a:solidFill>
            <a:srgbClr val="A1CD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3"/>
                </a:solidFill>
              </a:rPr>
              <a:t>additional text here</a:t>
            </a:r>
          </a:p>
        </p:txBody>
      </p:sp>
      <p:sp>
        <p:nvSpPr>
          <p:cNvPr id="22" name="Rectangle 21">
            <a:extLst>
              <a:ext uri="{FF2B5EF4-FFF2-40B4-BE49-F238E27FC236}">
                <a16:creationId xmlns:a16="http://schemas.microsoft.com/office/drawing/2014/main" id="{004CBA3C-A068-2D83-A18A-657ED2E22ED4}"/>
              </a:ext>
            </a:extLst>
          </p:cNvPr>
          <p:cNvSpPr/>
          <p:nvPr/>
        </p:nvSpPr>
        <p:spPr>
          <a:xfrm>
            <a:off x="249473" y="3132925"/>
            <a:ext cx="2777654" cy="426887"/>
          </a:xfrm>
          <a:prstGeom prst="rect">
            <a:avLst/>
          </a:prstGeom>
          <a:solidFill>
            <a:srgbClr val="A1CD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3"/>
                </a:solidFill>
              </a:rPr>
              <a:t>additional text here</a:t>
            </a:r>
          </a:p>
        </p:txBody>
      </p:sp>
      <p:sp>
        <p:nvSpPr>
          <p:cNvPr id="33" name="Oval 32">
            <a:extLst>
              <a:ext uri="{FF2B5EF4-FFF2-40B4-BE49-F238E27FC236}">
                <a16:creationId xmlns:a16="http://schemas.microsoft.com/office/drawing/2014/main" id="{5543FF5F-BE93-928A-8E74-00B72DBA98C4}"/>
              </a:ext>
            </a:extLst>
          </p:cNvPr>
          <p:cNvSpPr/>
          <p:nvPr/>
        </p:nvSpPr>
        <p:spPr>
          <a:xfrm>
            <a:off x="4171950" y="1769424"/>
            <a:ext cx="800100" cy="800100"/>
          </a:xfrm>
          <a:prstGeom prst="ellipse">
            <a:avLst/>
          </a:prstGeom>
          <a:solidFill>
            <a:schemeClr val="bg1"/>
          </a:solidFill>
          <a:ln>
            <a:noFill/>
          </a:ln>
          <a:effectLst>
            <a:outerShdw dist="38100" sx="1000" sy="1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5" name="Oval 34">
            <a:extLst>
              <a:ext uri="{FF2B5EF4-FFF2-40B4-BE49-F238E27FC236}">
                <a16:creationId xmlns:a16="http://schemas.microsoft.com/office/drawing/2014/main" id="{7880214F-999F-AB75-3714-AA7278B9AA88}"/>
              </a:ext>
            </a:extLst>
          </p:cNvPr>
          <p:cNvSpPr/>
          <p:nvPr/>
        </p:nvSpPr>
        <p:spPr>
          <a:xfrm>
            <a:off x="7113352" y="1769424"/>
            <a:ext cx="800100" cy="800100"/>
          </a:xfrm>
          <a:prstGeom prst="ellipse">
            <a:avLst/>
          </a:prstGeom>
          <a:solidFill>
            <a:schemeClr val="bg1"/>
          </a:solidFill>
          <a:ln>
            <a:noFill/>
          </a:ln>
          <a:effectLst>
            <a:outerShdw dist="38100" sx="1000" sy="1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7" name="Oval 36">
            <a:extLst>
              <a:ext uri="{FF2B5EF4-FFF2-40B4-BE49-F238E27FC236}">
                <a16:creationId xmlns:a16="http://schemas.microsoft.com/office/drawing/2014/main" id="{0B29B05E-3D84-784F-B670-093D29BBC9AC}"/>
              </a:ext>
            </a:extLst>
          </p:cNvPr>
          <p:cNvSpPr/>
          <p:nvPr/>
        </p:nvSpPr>
        <p:spPr>
          <a:xfrm>
            <a:off x="1238250" y="1769424"/>
            <a:ext cx="800100" cy="800100"/>
          </a:xfrm>
          <a:prstGeom prst="ellipse">
            <a:avLst/>
          </a:prstGeom>
          <a:solidFill>
            <a:schemeClr val="bg1"/>
          </a:solidFill>
          <a:ln>
            <a:noFill/>
          </a:ln>
          <a:effectLst>
            <a:outerShdw dist="38100" sx="1000" sy="1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 name="TextBox 2">
            <a:extLst>
              <a:ext uri="{FF2B5EF4-FFF2-40B4-BE49-F238E27FC236}">
                <a16:creationId xmlns:a16="http://schemas.microsoft.com/office/drawing/2014/main" id="{5302C1AB-3C35-043E-2A91-D5D558E667DA}"/>
              </a:ext>
            </a:extLst>
          </p:cNvPr>
          <p:cNvSpPr txBox="1"/>
          <p:nvPr/>
        </p:nvSpPr>
        <p:spPr>
          <a:xfrm>
            <a:off x="457200" y="300038"/>
            <a:ext cx="7188118" cy="685799"/>
          </a:xfrm>
          <a:prstGeom prst="rect">
            <a:avLst/>
          </a:prstGeom>
          <a:effectLst/>
        </p:spPr>
        <p:txBody>
          <a:bodyPr vert="horz" lIns="0" tIns="0" rIns="0" bIns="0" rtlCol="0" anchor="b">
            <a:noAutofit/>
          </a:bodyPr>
          <a:lstStyle>
            <a:defPPr>
              <a:defRPr lang="en-US"/>
            </a:defPPr>
            <a:lvl1pPr>
              <a:lnSpc>
                <a:spcPct val="100000"/>
              </a:lnSpc>
              <a:spcBef>
                <a:spcPct val="0"/>
              </a:spcBef>
              <a:buNone/>
              <a:defRPr sz="3600">
                <a:ea typeface="+mj-lt"/>
                <a:cs typeface="+mj-lt"/>
              </a:defRPr>
            </a:lvl1pPr>
          </a:lstStyle>
          <a:p>
            <a:r>
              <a:rPr lang="en-US" sz="2400" dirty="0">
                <a:solidFill>
                  <a:srgbClr val="1A4420"/>
                </a:solidFill>
                <a:latin typeface="Lexend Light" pitchFamily="2" charset="77"/>
                <a:ea typeface="Verdana" panose="020B0604030504040204" pitchFamily="34" charset="0"/>
                <a:cs typeface="Verdana" panose="020B0604030504040204" pitchFamily="34" charset="0"/>
              </a:rPr>
              <a:t>Enter your headline here</a:t>
            </a:r>
          </a:p>
        </p:txBody>
      </p:sp>
      <p:pic>
        <p:nvPicPr>
          <p:cNvPr id="6" name="Picture 5">
            <a:extLst>
              <a:ext uri="{FF2B5EF4-FFF2-40B4-BE49-F238E27FC236}">
                <a16:creationId xmlns:a16="http://schemas.microsoft.com/office/drawing/2014/main" id="{9BACE199-62E6-807D-36D2-692FABE3B062}"/>
              </a:ext>
            </a:extLst>
          </p:cNvPr>
          <p:cNvPicPr>
            <a:picLocks noChangeAspect="1"/>
          </p:cNvPicPr>
          <p:nvPr/>
        </p:nvPicPr>
        <p:blipFill>
          <a:blip r:embed="rId4"/>
          <a:stretch>
            <a:fillRect/>
          </a:stretch>
        </p:blipFill>
        <p:spPr>
          <a:xfrm>
            <a:off x="1338262" y="1902774"/>
            <a:ext cx="614363" cy="533400"/>
          </a:xfrm>
          <a:prstGeom prst="rect">
            <a:avLst/>
          </a:prstGeom>
        </p:spPr>
      </p:pic>
      <p:pic>
        <p:nvPicPr>
          <p:cNvPr id="8" name="Picture 7">
            <a:extLst>
              <a:ext uri="{FF2B5EF4-FFF2-40B4-BE49-F238E27FC236}">
                <a16:creationId xmlns:a16="http://schemas.microsoft.com/office/drawing/2014/main" id="{831CD149-987A-7A4C-E81D-65CF3773D916}"/>
              </a:ext>
            </a:extLst>
          </p:cNvPr>
          <p:cNvPicPr>
            <a:picLocks noChangeAspect="1"/>
          </p:cNvPicPr>
          <p:nvPr/>
        </p:nvPicPr>
        <p:blipFill>
          <a:blip r:embed="rId5"/>
          <a:stretch>
            <a:fillRect/>
          </a:stretch>
        </p:blipFill>
        <p:spPr>
          <a:xfrm>
            <a:off x="4280529" y="1881762"/>
            <a:ext cx="582942" cy="592993"/>
          </a:xfrm>
          <a:prstGeom prst="rect">
            <a:avLst/>
          </a:prstGeom>
        </p:spPr>
      </p:pic>
      <p:pic>
        <p:nvPicPr>
          <p:cNvPr id="9" name="Picture 8">
            <a:extLst>
              <a:ext uri="{FF2B5EF4-FFF2-40B4-BE49-F238E27FC236}">
                <a16:creationId xmlns:a16="http://schemas.microsoft.com/office/drawing/2014/main" id="{8F9A4C2F-B6F9-FBE1-524A-F742EA7937B9}"/>
              </a:ext>
            </a:extLst>
          </p:cNvPr>
          <p:cNvPicPr>
            <a:picLocks noChangeAspect="1"/>
          </p:cNvPicPr>
          <p:nvPr/>
        </p:nvPicPr>
        <p:blipFill>
          <a:blip r:embed="rId6"/>
          <a:stretch>
            <a:fillRect/>
          </a:stretch>
        </p:blipFill>
        <p:spPr>
          <a:xfrm>
            <a:off x="7167209" y="1921763"/>
            <a:ext cx="692386" cy="441949"/>
          </a:xfrm>
          <a:prstGeom prst="rect">
            <a:avLst/>
          </a:prstGeom>
        </p:spPr>
      </p:pic>
    </p:spTree>
    <p:extLst>
      <p:ext uri="{BB962C8B-B14F-4D97-AF65-F5344CB8AC3E}">
        <p14:creationId xmlns:p14="http://schemas.microsoft.com/office/powerpoint/2010/main" val="40386553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2DE13-22AF-06EC-2F2D-AE2CFC98311A}"/>
            </a:ext>
          </a:extLst>
        </p:cNvPr>
        <p:cNvGrpSpPr/>
        <p:nvPr/>
      </p:nvGrpSpPr>
      <p:grpSpPr>
        <a:xfrm>
          <a:off x="0" y="0"/>
          <a:ext cx="0" cy="0"/>
          <a:chOff x="0" y="0"/>
          <a:chExt cx="0" cy="0"/>
        </a:xfrm>
      </p:grpSpPr>
      <p:pic>
        <p:nvPicPr>
          <p:cNvPr id="93" name="Picture 92">
            <a:extLst>
              <a:ext uri="{FF2B5EF4-FFF2-40B4-BE49-F238E27FC236}">
                <a16:creationId xmlns:a16="http://schemas.microsoft.com/office/drawing/2014/main" id="{BD920BD5-51F1-A952-376C-4833FC8E2B0F}"/>
              </a:ext>
            </a:extLst>
          </p:cNvPr>
          <p:cNvPicPr>
            <a:picLocks noChangeAspect="1"/>
          </p:cNvPicPr>
          <p:nvPr/>
        </p:nvPicPr>
        <p:blipFill>
          <a:blip r:embed="rId3"/>
          <a:srcRect t="24964"/>
          <a:stretch/>
        </p:blipFill>
        <p:spPr>
          <a:xfrm>
            <a:off x="0" y="1"/>
            <a:ext cx="9144000" cy="5143499"/>
          </a:xfrm>
          <a:prstGeom prst="rect">
            <a:avLst/>
          </a:prstGeom>
        </p:spPr>
      </p:pic>
      <p:sp>
        <p:nvSpPr>
          <p:cNvPr id="5" name="Rectangle 4">
            <a:extLst>
              <a:ext uri="{FF2B5EF4-FFF2-40B4-BE49-F238E27FC236}">
                <a16:creationId xmlns:a16="http://schemas.microsoft.com/office/drawing/2014/main" id="{0DDE9CB5-60D0-BBFE-1C28-258299147B4C}"/>
              </a:ext>
            </a:extLst>
          </p:cNvPr>
          <p:cNvSpPr/>
          <p:nvPr/>
        </p:nvSpPr>
        <p:spPr>
          <a:xfrm>
            <a:off x="0" y="0"/>
            <a:ext cx="9144000" cy="4243754"/>
          </a:xfrm>
          <a:prstGeom prst="rect">
            <a:avLst/>
          </a:prstGeom>
          <a:gradFill flip="none" rotWithShape="1">
            <a:gsLst>
              <a:gs pos="0">
                <a:schemeClr val="bg1"/>
              </a:gs>
              <a:gs pos="100000">
                <a:srgbClr val="5EBFC4">
                  <a:lumMod val="0"/>
                  <a:lumOff val="10000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Rectangle 11">
            <a:extLst>
              <a:ext uri="{FF2B5EF4-FFF2-40B4-BE49-F238E27FC236}">
                <a16:creationId xmlns:a16="http://schemas.microsoft.com/office/drawing/2014/main" id="{6CC53315-C8C9-943B-C7C8-AA16882FDC3B}"/>
              </a:ext>
            </a:extLst>
          </p:cNvPr>
          <p:cNvSpPr/>
          <p:nvPr/>
        </p:nvSpPr>
        <p:spPr>
          <a:xfrm>
            <a:off x="6124575" y="2102486"/>
            <a:ext cx="2777654" cy="1457326"/>
          </a:xfrm>
          <a:prstGeom prst="rect">
            <a:avLst/>
          </a:prstGeom>
          <a:solidFill>
            <a:srgbClr val="00793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480060" rtlCol="0" anchor="b"/>
          <a:lstStyle/>
          <a:p>
            <a:pPr algn="ctr"/>
            <a:r>
              <a:rPr lang="en-US" sz="2000" dirty="0"/>
              <a:t>Text here</a:t>
            </a:r>
          </a:p>
        </p:txBody>
      </p:sp>
      <p:sp>
        <p:nvSpPr>
          <p:cNvPr id="13" name="Rectangle 12">
            <a:extLst>
              <a:ext uri="{FF2B5EF4-FFF2-40B4-BE49-F238E27FC236}">
                <a16:creationId xmlns:a16="http://schemas.microsoft.com/office/drawing/2014/main" id="{B74D4F27-A088-D844-75F1-65832183AB91}"/>
              </a:ext>
            </a:extLst>
          </p:cNvPr>
          <p:cNvSpPr/>
          <p:nvPr/>
        </p:nvSpPr>
        <p:spPr>
          <a:xfrm>
            <a:off x="3183173" y="2102486"/>
            <a:ext cx="2777654" cy="1457326"/>
          </a:xfrm>
          <a:prstGeom prst="rect">
            <a:avLst/>
          </a:prstGeom>
          <a:solidFill>
            <a:srgbClr val="00793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480060" rtlCol="0" anchor="b"/>
          <a:lstStyle/>
          <a:p>
            <a:pPr algn="ctr"/>
            <a:r>
              <a:rPr lang="en-US" sz="2000" dirty="0"/>
              <a:t>Text here</a:t>
            </a:r>
          </a:p>
        </p:txBody>
      </p:sp>
      <p:sp>
        <p:nvSpPr>
          <p:cNvPr id="15" name="Rectangle 14">
            <a:extLst>
              <a:ext uri="{FF2B5EF4-FFF2-40B4-BE49-F238E27FC236}">
                <a16:creationId xmlns:a16="http://schemas.microsoft.com/office/drawing/2014/main" id="{E66175F3-D25D-9514-282B-5BD909C2D56D}"/>
              </a:ext>
            </a:extLst>
          </p:cNvPr>
          <p:cNvSpPr/>
          <p:nvPr/>
        </p:nvSpPr>
        <p:spPr>
          <a:xfrm>
            <a:off x="249473" y="2102486"/>
            <a:ext cx="2777654" cy="1457326"/>
          </a:xfrm>
          <a:prstGeom prst="rect">
            <a:avLst/>
          </a:prstGeom>
          <a:solidFill>
            <a:srgbClr val="00793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480060" rtlCol="0" anchor="b"/>
          <a:lstStyle/>
          <a:p>
            <a:pPr algn="ctr"/>
            <a:r>
              <a:rPr lang="en-US" sz="2000" dirty="0"/>
              <a:t>Text here</a:t>
            </a:r>
          </a:p>
        </p:txBody>
      </p:sp>
      <p:sp>
        <p:nvSpPr>
          <p:cNvPr id="16" name="Rectangle 15">
            <a:extLst>
              <a:ext uri="{FF2B5EF4-FFF2-40B4-BE49-F238E27FC236}">
                <a16:creationId xmlns:a16="http://schemas.microsoft.com/office/drawing/2014/main" id="{69AE87DB-7010-245E-897E-639187E1D5B6}"/>
              </a:ext>
            </a:extLst>
          </p:cNvPr>
          <p:cNvSpPr/>
          <p:nvPr/>
        </p:nvSpPr>
        <p:spPr>
          <a:xfrm>
            <a:off x="6124575" y="3132925"/>
            <a:ext cx="2777654" cy="426887"/>
          </a:xfrm>
          <a:prstGeom prst="rect">
            <a:avLst/>
          </a:prstGeom>
          <a:solidFill>
            <a:srgbClr val="A1CD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3"/>
                </a:solidFill>
              </a:rPr>
              <a:t>additional text here</a:t>
            </a:r>
          </a:p>
        </p:txBody>
      </p:sp>
      <p:sp>
        <p:nvSpPr>
          <p:cNvPr id="17" name="Rectangle 16">
            <a:extLst>
              <a:ext uri="{FF2B5EF4-FFF2-40B4-BE49-F238E27FC236}">
                <a16:creationId xmlns:a16="http://schemas.microsoft.com/office/drawing/2014/main" id="{4E2D5BB8-C400-6484-4780-2DAD0052711F}"/>
              </a:ext>
            </a:extLst>
          </p:cNvPr>
          <p:cNvSpPr/>
          <p:nvPr/>
        </p:nvSpPr>
        <p:spPr>
          <a:xfrm>
            <a:off x="3183173" y="3132925"/>
            <a:ext cx="2777654" cy="426887"/>
          </a:xfrm>
          <a:prstGeom prst="rect">
            <a:avLst/>
          </a:prstGeom>
          <a:solidFill>
            <a:srgbClr val="A1CD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3"/>
                </a:solidFill>
              </a:rPr>
              <a:t>additional text here</a:t>
            </a:r>
          </a:p>
        </p:txBody>
      </p:sp>
      <p:sp>
        <p:nvSpPr>
          <p:cNvPr id="22" name="Rectangle 21">
            <a:extLst>
              <a:ext uri="{FF2B5EF4-FFF2-40B4-BE49-F238E27FC236}">
                <a16:creationId xmlns:a16="http://schemas.microsoft.com/office/drawing/2014/main" id="{EE036884-5891-6B08-57B7-A07A957E683B}"/>
              </a:ext>
            </a:extLst>
          </p:cNvPr>
          <p:cNvSpPr/>
          <p:nvPr/>
        </p:nvSpPr>
        <p:spPr>
          <a:xfrm>
            <a:off x="249473" y="3132925"/>
            <a:ext cx="2777654" cy="426887"/>
          </a:xfrm>
          <a:prstGeom prst="rect">
            <a:avLst/>
          </a:prstGeom>
          <a:solidFill>
            <a:srgbClr val="A1CD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3"/>
                </a:solidFill>
              </a:rPr>
              <a:t>additional text here</a:t>
            </a:r>
          </a:p>
        </p:txBody>
      </p:sp>
      <p:sp>
        <p:nvSpPr>
          <p:cNvPr id="33" name="Oval 32">
            <a:extLst>
              <a:ext uri="{FF2B5EF4-FFF2-40B4-BE49-F238E27FC236}">
                <a16:creationId xmlns:a16="http://schemas.microsoft.com/office/drawing/2014/main" id="{E000FDB0-2F72-0D48-54B9-A9297ECDE31F}"/>
              </a:ext>
            </a:extLst>
          </p:cNvPr>
          <p:cNvSpPr/>
          <p:nvPr/>
        </p:nvSpPr>
        <p:spPr>
          <a:xfrm>
            <a:off x="4171950" y="1769424"/>
            <a:ext cx="800100" cy="800100"/>
          </a:xfrm>
          <a:prstGeom prst="ellipse">
            <a:avLst/>
          </a:prstGeom>
          <a:solidFill>
            <a:schemeClr val="bg1"/>
          </a:solidFill>
          <a:ln>
            <a:noFill/>
          </a:ln>
          <a:effectLst>
            <a:outerShdw dist="38100" sx="1000" sy="1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5" name="Oval 34">
            <a:extLst>
              <a:ext uri="{FF2B5EF4-FFF2-40B4-BE49-F238E27FC236}">
                <a16:creationId xmlns:a16="http://schemas.microsoft.com/office/drawing/2014/main" id="{F93FC0C8-33CD-CC5C-1B58-50D808D4775E}"/>
              </a:ext>
            </a:extLst>
          </p:cNvPr>
          <p:cNvSpPr/>
          <p:nvPr/>
        </p:nvSpPr>
        <p:spPr>
          <a:xfrm>
            <a:off x="7113352" y="1769424"/>
            <a:ext cx="800100" cy="800100"/>
          </a:xfrm>
          <a:prstGeom prst="ellipse">
            <a:avLst/>
          </a:prstGeom>
          <a:solidFill>
            <a:schemeClr val="bg1"/>
          </a:solidFill>
          <a:ln>
            <a:noFill/>
          </a:ln>
          <a:effectLst>
            <a:outerShdw dist="38100" sx="1000" sy="1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7" name="Oval 36">
            <a:extLst>
              <a:ext uri="{FF2B5EF4-FFF2-40B4-BE49-F238E27FC236}">
                <a16:creationId xmlns:a16="http://schemas.microsoft.com/office/drawing/2014/main" id="{5DB7D041-6E67-8763-6C6A-B0D191685C29}"/>
              </a:ext>
            </a:extLst>
          </p:cNvPr>
          <p:cNvSpPr/>
          <p:nvPr/>
        </p:nvSpPr>
        <p:spPr>
          <a:xfrm>
            <a:off x="1238250" y="1769424"/>
            <a:ext cx="800100" cy="800100"/>
          </a:xfrm>
          <a:prstGeom prst="ellipse">
            <a:avLst/>
          </a:prstGeom>
          <a:solidFill>
            <a:schemeClr val="bg1"/>
          </a:solidFill>
          <a:ln>
            <a:noFill/>
          </a:ln>
          <a:effectLst>
            <a:outerShdw dist="38100" sx="1000" sy="1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 name="TextBox 2">
            <a:extLst>
              <a:ext uri="{FF2B5EF4-FFF2-40B4-BE49-F238E27FC236}">
                <a16:creationId xmlns:a16="http://schemas.microsoft.com/office/drawing/2014/main" id="{5C670D26-5794-3C78-3ED7-D4162DDC42BE}"/>
              </a:ext>
            </a:extLst>
          </p:cNvPr>
          <p:cNvSpPr txBox="1"/>
          <p:nvPr/>
        </p:nvSpPr>
        <p:spPr>
          <a:xfrm>
            <a:off x="457200" y="300038"/>
            <a:ext cx="7188118" cy="685799"/>
          </a:xfrm>
          <a:prstGeom prst="rect">
            <a:avLst/>
          </a:prstGeom>
          <a:effectLst/>
        </p:spPr>
        <p:txBody>
          <a:bodyPr vert="horz" lIns="0" tIns="0" rIns="0" bIns="0" rtlCol="0" anchor="b">
            <a:noAutofit/>
          </a:bodyPr>
          <a:lstStyle>
            <a:defPPr>
              <a:defRPr lang="en-US"/>
            </a:defPPr>
            <a:lvl1pPr>
              <a:lnSpc>
                <a:spcPct val="100000"/>
              </a:lnSpc>
              <a:spcBef>
                <a:spcPct val="0"/>
              </a:spcBef>
              <a:buNone/>
              <a:defRPr sz="3600">
                <a:ea typeface="+mj-lt"/>
                <a:cs typeface="+mj-lt"/>
              </a:defRPr>
            </a:lvl1pPr>
          </a:lstStyle>
          <a:p>
            <a:r>
              <a:rPr lang="en-US" sz="2700" dirty="0">
                <a:solidFill>
                  <a:srgbClr val="1A4420"/>
                </a:solidFill>
                <a:latin typeface="Sprouts Forager" pitchFamily="2" charset="0"/>
                <a:ea typeface="Verdana" panose="020B0604030504040204" pitchFamily="34" charset="0"/>
                <a:cs typeface="Verdana" panose="020B0604030504040204" pitchFamily="34" charset="0"/>
              </a:rPr>
              <a:t>Enter your headline here</a:t>
            </a:r>
          </a:p>
        </p:txBody>
      </p:sp>
      <p:pic>
        <p:nvPicPr>
          <p:cNvPr id="6" name="Picture 5">
            <a:extLst>
              <a:ext uri="{FF2B5EF4-FFF2-40B4-BE49-F238E27FC236}">
                <a16:creationId xmlns:a16="http://schemas.microsoft.com/office/drawing/2014/main" id="{1C6035C3-41F8-4504-8BEE-1581DDC17154}"/>
              </a:ext>
            </a:extLst>
          </p:cNvPr>
          <p:cNvPicPr>
            <a:picLocks noChangeAspect="1"/>
          </p:cNvPicPr>
          <p:nvPr/>
        </p:nvPicPr>
        <p:blipFill>
          <a:blip r:embed="rId4"/>
          <a:stretch>
            <a:fillRect/>
          </a:stretch>
        </p:blipFill>
        <p:spPr>
          <a:xfrm>
            <a:off x="1338262" y="1902774"/>
            <a:ext cx="614363" cy="533400"/>
          </a:xfrm>
          <a:prstGeom prst="rect">
            <a:avLst/>
          </a:prstGeom>
        </p:spPr>
      </p:pic>
      <p:pic>
        <p:nvPicPr>
          <p:cNvPr id="8" name="Picture 7">
            <a:extLst>
              <a:ext uri="{FF2B5EF4-FFF2-40B4-BE49-F238E27FC236}">
                <a16:creationId xmlns:a16="http://schemas.microsoft.com/office/drawing/2014/main" id="{3BAAD31C-195F-2280-145E-8E6577CF13C1}"/>
              </a:ext>
            </a:extLst>
          </p:cNvPr>
          <p:cNvPicPr>
            <a:picLocks noChangeAspect="1"/>
          </p:cNvPicPr>
          <p:nvPr/>
        </p:nvPicPr>
        <p:blipFill>
          <a:blip r:embed="rId5"/>
          <a:stretch>
            <a:fillRect/>
          </a:stretch>
        </p:blipFill>
        <p:spPr>
          <a:xfrm>
            <a:off x="4280529" y="1881762"/>
            <a:ext cx="582942" cy="592993"/>
          </a:xfrm>
          <a:prstGeom prst="rect">
            <a:avLst/>
          </a:prstGeom>
        </p:spPr>
      </p:pic>
      <p:pic>
        <p:nvPicPr>
          <p:cNvPr id="9" name="Picture 8">
            <a:extLst>
              <a:ext uri="{FF2B5EF4-FFF2-40B4-BE49-F238E27FC236}">
                <a16:creationId xmlns:a16="http://schemas.microsoft.com/office/drawing/2014/main" id="{518D3FBC-29C8-3A78-56C8-DE5C66228C7C}"/>
              </a:ext>
            </a:extLst>
          </p:cNvPr>
          <p:cNvPicPr>
            <a:picLocks noChangeAspect="1"/>
          </p:cNvPicPr>
          <p:nvPr/>
        </p:nvPicPr>
        <p:blipFill>
          <a:blip r:embed="rId6"/>
          <a:stretch>
            <a:fillRect/>
          </a:stretch>
        </p:blipFill>
        <p:spPr>
          <a:xfrm>
            <a:off x="7167209" y="1921763"/>
            <a:ext cx="692386" cy="441949"/>
          </a:xfrm>
          <a:prstGeom prst="rect">
            <a:avLst/>
          </a:prstGeom>
        </p:spPr>
      </p:pic>
    </p:spTree>
    <p:extLst>
      <p:ext uri="{BB962C8B-B14F-4D97-AF65-F5344CB8AC3E}">
        <p14:creationId xmlns:p14="http://schemas.microsoft.com/office/powerpoint/2010/main" val="13906484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39BFBFF-C615-9F07-68D6-F9648E8DFE7B}"/>
              </a:ext>
            </a:extLst>
          </p:cNvPr>
          <p:cNvSpPr/>
          <p:nvPr/>
        </p:nvSpPr>
        <p:spPr>
          <a:xfrm>
            <a:off x="5953125" y="1"/>
            <a:ext cx="3190876" cy="5143500"/>
          </a:xfrm>
          <a:prstGeom prst="rect">
            <a:avLst/>
          </a:prstGeom>
          <a:solidFill>
            <a:srgbClr val="007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2" name="Rectangle 21">
            <a:extLst>
              <a:ext uri="{FF2B5EF4-FFF2-40B4-BE49-F238E27FC236}">
                <a16:creationId xmlns:a16="http://schemas.microsoft.com/office/drawing/2014/main" id="{ADC62043-62D7-A0BA-DE77-52A51F35E50C}"/>
              </a:ext>
            </a:extLst>
          </p:cNvPr>
          <p:cNvSpPr/>
          <p:nvPr/>
        </p:nvSpPr>
        <p:spPr>
          <a:xfrm>
            <a:off x="6370401" y="1889012"/>
            <a:ext cx="2390775" cy="1714499"/>
          </a:xfrm>
          <a:prstGeom prst="rect">
            <a:avLst/>
          </a:prstGeom>
          <a:noFill/>
        </p:spPr>
        <p:txBody>
          <a:bodyPr wrap="square" lIns="0" tIns="0" rIns="0" bIns="0" rtlCol="0">
            <a:noAutofit/>
          </a:bodyPr>
          <a:lstStyle/>
          <a:p>
            <a:pPr>
              <a:lnSpc>
                <a:spcPct val="90000"/>
              </a:lnSpc>
              <a:spcAft>
                <a:spcPts val="1350"/>
              </a:spcAft>
            </a:pPr>
            <a:r>
              <a:rPr lang="en-US" sz="1600" dirty="0">
                <a:solidFill>
                  <a:schemeClr val="bg1"/>
                </a:solidFill>
                <a:latin typeface="Lexend Light" pitchFamily="2" charset="77"/>
                <a:ea typeface="Verdana" panose="020B0604030504040204" pitchFamily="34" charset="0"/>
                <a:cs typeface="Verdana" panose="020B0604030504040204" pitchFamily="34" charset="0"/>
              </a:rPr>
              <a:t>Optional statement with a statistic or details to support</a:t>
            </a:r>
          </a:p>
        </p:txBody>
      </p:sp>
      <p:sp>
        <p:nvSpPr>
          <p:cNvPr id="25" name="Rectangle 24">
            <a:extLst>
              <a:ext uri="{FF2B5EF4-FFF2-40B4-BE49-F238E27FC236}">
                <a16:creationId xmlns:a16="http://schemas.microsoft.com/office/drawing/2014/main" id="{1CC88C6A-B9C6-5B67-5721-83D5F08EAE0A}"/>
              </a:ext>
            </a:extLst>
          </p:cNvPr>
          <p:cNvSpPr/>
          <p:nvPr/>
        </p:nvSpPr>
        <p:spPr>
          <a:xfrm>
            <a:off x="7982644" y="255816"/>
            <a:ext cx="778532" cy="258535"/>
          </a:xfrm>
          <a:prstGeom prst="rect">
            <a:avLst/>
          </a:prstGeom>
          <a:solidFill>
            <a:srgbClr val="1A4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88" dirty="0">
                <a:latin typeface="Lexend Light" pitchFamily="2" charset="77"/>
                <a:ea typeface="Verdana" panose="020B0604030504040204" pitchFamily="34" charset="0"/>
                <a:cs typeface="Verdana" panose="020B0604030504040204" pitchFamily="34" charset="0"/>
              </a:rPr>
              <a:t>TEXT HERE</a:t>
            </a:r>
          </a:p>
        </p:txBody>
      </p:sp>
      <p:sp>
        <p:nvSpPr>
          <p:cNvPr id="29" name="Rectangle 28">
            <a:extLst>
              <a:ext uri="{FF2B5EF4-FFF2-40B4-BE49-F238E27FC236}">
                <a16:creationId xmlns:a16="http://schemas.microsoft.com/office/drawing/2014/main" id="{CC49818F-6154-CD90-81AE-EDEADF8AE73E}"/>
              </a:ext>
            </a:extLst>
          </p:cNvPr>
          <p:cNvSpPr/>
          <p:nvPr/>
        </p:nvSpPr>
        <p:spPr>
          <a:xfrm>
            <a:off x="7158217" y="255816"/>
            <a:ext cx="778532" cy="258535"/>
          </a:xfrm>
          <a:prstGeom prst="rect">
            <a:avLst/>
          </a:prstGeom>
          <a:solidFill>
            <a:srgbClr val="1A4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88" dirty="0">
                <a:latin typeface="Lexend Light" pitchFamily="2" charset="77"/>
                <a:ea typeface="Verdana" panose="020B0604030504040204" pitchFamily="34" charset="0"/>
                <a:cs typeface="Verdana" panose="020B0604030504040204" pitchFamily="34" charset="0"/>
              </a:rPr>
              <a:t>TEXT HERE</a:t>
            </a:r>
          </a:p>
        </p:txBody>
      </p:sp>
      <p:sp>
        <p:nvSpPr>
          <p:cNvPr id="31" name="Rectangle 30">
            <a:extLst>
              <a:ext uri="{FF2B5EF4-FFF2-40B4-BE49-F238E27FC236}">
                <a16:creationId xmlns:a16="http://schemas.microsoft.com/office/drawing/2014/main" id="{EFC2DDE4-FB9F-F54E-CDC6-7F9767E29D5E}"/>
              </a:ext>
            </a:extLst>
          </p:cNvPr>
          <p:cNvSpPr/>
          <p:nvPr/>
        </p:nvSpPr>
        <p:spPr>
          <a:xfrm>
            <a:off x="6335947" y="255816"/>
            <a:ext cx="778532" cy="258535"/>
          </a:xfrm>
          <a:prstGeom prst="rect">
            <a:avLst/>
          </a:prstGeom>
          <a:solidFill>
            <a:srgbClr val="A1CD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88" dirty="0">
                <a:latin typeface="Lexend Light" pitchFamily="2" charset="77"/>
                <a:ea typeface="Verdana" panose="020B0604030504040204" pitchFamily="34" charset="0"/>
                <a:cs typeface="Verdana" panose="020B0604030504040204" pitchFamily="34" charset="0"/>
              </a:rPr>
              <a:t>TEXT HERE</a:t>
            </a:r>
          </a:p>
        </p:txBody>
      </p:sp>
      <p:sp>
        <p:nvSpPr>
          <p:cNvPr id="36" name="Oval 35">
            <a:extLst>
              <a:ext uri="{FF2B5EF4-FFF2-40B4-BE49-F238E27FC236}">
                <a16:creationId xmlns:a16="http://schemas.microsoft.com/office/drawing/2014/main" id="{F5E349A2-380E-E307-9D70-91AA88F06A04}"/>
              </a:ext>
            </a:extLst>
          </p:cNvPr>
          <p:cNvSpPr/>
          <p:nvPr/>
        </p:nvSpPr>
        <p:spPr>
          <a:xfrm>
            <a:off x="5553075" y="816716"/>
            <a:ext cx="800100" cy="800100"/>
          </a:xfrm>
          <a:prstGeom prst="ellipse">
            <a:avLst/>
          </a:prstGeom>
          <a:solidFill>
            <a:schemeClr val="bg1"/>
          </a:solidFill>
          <a:ln>
            <a:noFill/>
          </a:ln>
          <a:effectLst>
            <a:outerShdw blurRad="1524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 name="TextBox 23">
            <a:extLst>
              <a:ext uri="{FF2B5EF4-FFF2-40B4-BE49-F238E27FC236}">
                <a16:creationId xmlns:a16="http://schemas.microsoft.com/office/drawing/2014/main" id="{660A771D-173E-B634-F19E-F1A02781E3AD}"/>
              </a:ext>
            </a:extLst>
          </p:cNvPr>
          <p:cNvSpPr txBox="1"/>
          <p:nvPr/>
        </p:nvSpPr>
        <p:spPr>
          <a:xfrm>
            <a:off x="457200" y="1547345"/>
            <a:ext cx="5086349" cy="2735334"/>
          </a:xfrm>
          <a:prstGeom prst="rect">
            <a:avLst/>
          </a:prstGeom>
          <a:noFill/>
        </p:spPr>
        <p:txBody>
          <a:bodyPr wrap="square" lIns="0" tIns="0" rIns="0" bIns="0" rtlCol="0">
            <a:noAutofit/>
          </a:bodyPr>
          <a:lstStyle/>
          <a:p>
            <a:pPr marL="130969" indent="-130969">
              <a:spcAft>
                <a:spcPts val="1350"/>
              </a:spcAft>
              <a:buFont typeface="Arial" panose="020B0604020202020204" pitchFamily="34" charset="0"/>
              <a:buChar char="•"/>
            </a:pPr>
            <a:r>
              <a:rPr lang="en-US" sz="1800" dirty="0">
                <a:latin typeface="Lexend Light" pitchFamily="2" charset="77"/>
                <a:ea typeface="Verdana" panose="020B0604030504040204" pitchFamily="34" charset="0"/>
                <a:cs typeface="Verdana" panose="020B0604030504040204" pitchFamily="34" charset="0"/>
              </a:rPr>
              <a:t>Supporting info here</a:t>
            </a:r>
          </a:p>
          <a:p>
            <a:pPr marL="130969" indent="-130969">
              <a:spcAft>
                <a:spcPts val="1350"/>
              </a:spcAft>
              <a:buFont typeface="Arial" panose="020B0604020202020204" pitchFamily="34" charset="0"/>
              <a:buChar char="•"/>
            </a:pPr>
            <a:r>
              <a:rPr lang="en-US" sz="1800" dirty="0">
                <a:latin typeface="Lexend Light" pitchFamily="2" charset="77"/>
                <a:ea typeface="Verdana" panose="020B0604030504040204" pitchFamily="34" charset="0"/>
                <a:cs typeface="Verdana" panose="020B0604030504040204" pitchFamily="34" charset="0"/>
              </a:rPr>
              <a:t>Supporting info here</a:t>
            </a:r>
          </a:p>
          <a:p>
            <a:pPr marL="130969" indent="-130969">
              <a:spcAft>
                <a:spcPts val="1350"/>
              </a:spcAft>
              <a:buFont typeface="Arial" panose="020B0604020202020204" pitchFamily="34" charset="0"/>
              <a:buChar char="•"/>
            </a:pPr>
            <a:r>
              <a:rPr lang="en-US" sz="1800" dirty="0">
                <a:latin typeface="Lexend Light" pitchFamily="2" charset="77"/>
                <a:ea typeface="Verdana" panose="020B0604030504040204" pitchFamily="34" charset="0"/>
                <a:cs typeface="Verdana" panose="020B0604030504040204" pitchFamily="34" charset="0"/>
              </a:rPr>
              <a:t>Supporting info here</a:t>
            </a:r>
          </a:p>
          <a:p>
            <a:pPr marL="130969" indent="-130969">
              <a:spcAft>
                <a:spcPts val="1350"/>
              </a:spcAft>
              <a:buFont typeface="Arial" panose="020B0604020202020204" pitchFamily="34" charset="0"/>
              <a:buChar char="•"/>
            </a:pPr>
            <a:r>
              <a:rPr lang="en-US" sz="1800" dirty="0">
                <a:latin typeface="Lexend Light" pitchFamily="2" charset="77"/>
                <a:ea typeface="Verdana" panose="020B0604030504040204" pitchFamily="34" charset="0"/>
                <a:cs typeface="Verdana" panose="020B0604030504040204" pitchFamily="34" charset="0"/>
              </a:rPr>
              <a:t>Supporting info here</a:t>
            </a:r>
          </a:p>
          <a:p>
            <a:pPr marL="130969" indent="-130969">
              <a:spcAft>
                <a:spcPts val="1350"/>
              </a:spcAft>
              <a:buFont typeface="Arial" panose="020B0604020202020204" pitchFamily="34" charset="0"/>
              <a:buChar char="•"/>
            </a:pPr>
            <a:endParaRPr lang="en-US" sz="1800" dirty="0">
              <a:cs typeface="Arial" panose="020B0604020202020204" pitchFamily="34" charset="0"/>
            </a:endParaRPr>
          </a:p>
        </p:txBody>
      </p:sp>
      <p:sp>
        <p:nvSpPr>
          <p:cNvPr id="26" name="TextBox 25">
            <a:extLst>
              <a:ext uri="{FF2B5EF4-FFF2-40B4-BE49-F238E27FC236}">
                <a16:creationId xmlns:a16="http://schemas.microsoft.com/office/drawing/2014/main" id="{2D65768E-9E4A-24F0-AE40-611CAAEB76B2}"/>
              </a:ext>
            </a:extLst>
          </p:cNvPr>
          <p:cNvSpPr txBox="1"/>
          <p:nvPr/>
        </p:nvSpPr>
        <p:spPr>
          <a:xfrm>
            <a:off x="457200" y="342901"/>
            <a:ext cx="5086349" cy="685799"/>
          </a:xfrm>
          <a:prstGeom prst="rect">
            <a:avLst/>
          </a:prstGeom>
        </p:spPr>
        <p:txBody>
          <a:bodyPr vert="horz" lIns="0" tIns="0" rIns="0" bIns="0" rtlCol="0" anchor="b">
            <a:noAutofit/>
          </a:bodyPr>
          <a:lstStyle>
            <a:defPPr>
              <a:defRPr lang="en-US"/>
            </a:defPPr>
            <a:lvl1pPr>
              <a:lnSpc>
                <a:spcPct val="100000"/>
              </a:lnSpc>
              <a:spcBef>
                <a:spcPct val="0"/>
              </a:spcBef>
              <a:buNone/>
              <a:defRPr sz="3600">
                <a:ea typeface="+mj-lt"/>
                <a:cs typeface="+mj-lt"/>
              </a:defRPr>
            </a:lvl1pPr>
          </a:lstStyle>
          <a:p>
            <a:r>
              <a:rPr lang="en-US" sz="2400" dirty="0">
                <a:solidFill>
                  <a:srgbClr val="1A4420"/>
                </a:solidFill>
                <a:latin typeface="Lexend Light" pitchFamily="2" charset="77"/>
                <a:ea typeface="Verdana" panose="020B0604030504040204" pitchFamily="34" charset="0"/>
                <a:cs typeface="Verdana" panose="020B0604030504040204" pitchFamily="34" charset="0"/>
              </a:rPr>
              <a:t>Enter your headline here</a:t>
            </a:r>
          </a:p>
        </p:txBody>
      </p:sp>
      <p:pic>
        <p:nvPicPr>
          <p:cNvPr id="5" name="Picture 4">
            <a:extLst>
              <a:ext uri="{FF2B5EF4-FFF2-40B4-BE49-F238E27FC236}">
                <a16:creationId xmlns:a16="http://schemas.microsoft.com/office/drawing/2014/main" id="{47B4B29B-039C-3C72-FCD6-98508D073895}"/>
              </a:ext>
            </a:extLst>
          </p:cNvPr>
          <p:cNvPicPr>
            <a:picLocks noChangeAspect="1"/>
          </p:cNvPicPr>
          <p:nvPr/>
        </p:nvPicPr>
        <p:blipFill>
          <a:blip r:embed="rId3"/>
          <a:stretch>
            <a:fillRect/>
          </a:stretch>
        </p:blipFill>
        <p:spPr>
          <a:xfrm>
            <a:off x="5645943" y="934981"/>
            <a:ext cx="614363" cy="533400"/>
          </a:xfrm>
          <a:prstGeom prst="rect">
            <a:avLst/>
          </a:prstGeom>
        </p:spPr>
      </p:pic>
    </p:spTree>
    <p:extLst>
      <p:ext uri="{BB962C8B-B14F-4D97-AF65-F5344CB8AC3E}">
        <p14:creationId xmlns:p14="http://schemas.microsoft.com/office/powerpoint/2010/main" val="2369144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1F2CB-3FEC-E6F0-F26A-F65F3E1A43A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9BED7B1-0DA6-23F0-7D2F-3770AD02467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79936281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39BFBFF-C615-9F07-68D6-F9648E8DFE7B}"/>
              </a:ext>
            </a:extLst>
          </p:cNvPr>
          <p:cNvSpPr/>
          <p:nvPr/>
        </p:nvSpPr>
        <p:spPr>
          <a:xfrm>
            <a:off x="5953125" y="1"/>
            <a:ext cx="3190876" cy="5143500"/>
          </a:xfrm>
          <a:prstGeom prst="rect">
            <a:avLst/>
          </a:prstGeom>
          <a:solidFill>
            <a:srgbClr val="007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6" name="Oval 35">
            <a:extLst>
              <a:ext uri="{FF2B5EF4-FFF2-40B4-BE49-F238E27FC236}">
                <a16:creationId xmlns:a16="http://schemas.microsoft.com/office/drawing/2014/main" id="{F5E349A2-380E-E307-9D70-91AA88F06A04}"/>
              </a:ext>
            </a:extLst>
          </p:cNvPr>
          <p:cNvSpPr/>
          <p:nvPr/>
        </p:nvSpPr>
        <p:spPr>
          <a:xfrm>
            <a:off x="5553075" y="816716"/>
            <a:ext cx="800100" cy="800100"/>
          </a:xfrm>
          <a:prstGeom prst="ellipse">
            <a:avLst/>
          </a:prstGeom>
          <a:solidFill>
            <a:schemeClr val="bg1"/>
          </a:solidFill>
          <a:ln>
            <a:noFill/>
          </a:ln>
          <a:effectLst>
            <a:outerShdw blurRad="1524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4" name="Rectangle 13">
            <a:extLst>
              <a:ext uri="{FF2B5EF4-FFF2-40B4-BE49-F238E27FC236}">
                <a16:creationId xmlns:a16="http://schemas.microsoft.com/office/drawing/2014/main" id="{6ABCD65E-BAE6-7FE9-BC6C-2E487178C9C0}"/>
              </a:ext>
            </a:extLst>
          </p:cNvPr>
          <p:cNvSpPr/>
          <p:nvPr/>
        </p:nvSpPr>
        <p:spPr>
          <a:xfrm>
            <a:off x="7982644" y="255816"/>
            <a:ext cx="778532" cy="258535"/>
          </a:xfrm>
          <a:prstGeom prst="rect">
            <a:avLst/>
          </a:prstGeom>
          <a:solidFill>
            <a:srgbClr val="1A4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88" dirty="0">
                <a:latin typeface="Lexend Light" pitchFamily="2" charset="77"/>
                <a:ea typeface="Verdana" panose="020B0604030504040204" pitchFamily="34" charset="0"/>
                <a:cs typeface="Verdana" panose="020B0604030504040204" pitchFamily="34" charset="0"/>
              </a:rPr>
              <a:t>TEXT HERE</a:t>
            </a:r>
          </a:p>
        </p:txBody>
      </p:sp>
      <p:sp>
        <p:nvSpPr>
          <p:cNvPr id="15" name="Rectangle 14">
            <a:extLst>
              <a:ext uri="{FF2B5EF4-FFF2-40B4-BE49-F238E27FC236}">
                <a16:creationId xmlns:a16="http://schemas.microsoft.com/office/drawing/2014/main" id="{3F150025-3E9D-5A84-4C8A-C50814B3B546}"/>
              </a:ext>
            </a:extLst>
          </p:cNvPr>
          <p:cNvSpPr/>
          <p:nvPr/>
        </p:nvSpPr>
        <p:spPr>
          <a:xfrm>
            <a:off x="7158217" y="255816"/>
            <a:ext cx="778532" cy="258535"/>
          </a:xfrm>
          <a:prstGeom prst="rect">
            <a:avLst/>
          </a:prstGeom>
          <a:solidFill>
            <a:srgbClr val="A1CD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88" dirty="0">
                <a:latin typeface="Lexend Light" pitchFamily="2" charset="77"/>
                <a:ea typeface="Verdana" panose="020B0604030504040204" pitchFamily="34" charset="0"/>
                <a:cs typeface="Verdana" panose="020B0604030504040204" pitchFamily="34" charset="0"/>
              </a:rPr>
              <a:t>TEXT HERE</a:t>
            </a:r>
          </a:p>
        </p:txBody>
      </p:sp>
      <p:sp>
        <p:nvSpPr>
          <p:cNvPr id="16" name="Rectangle 15">
            <a:extLst>
              <a:ext uri="{FF2B5EF4-FFF2-40B4-BE49-F238E27FC236}">
                <a16:creationId xmlns:a16="http://schemas.microsoft.com/office/drawing/2014/main" id="{3A78BC10-C317-80D5-D60F-155B0DA2CEF9}"/>
              </a:ext>
            </a:extLst>
          </p:cNvPr>
          <p:cNvSpPr/>
          <p:nvPr/>
        </p:nvSpPr>
        <p:spPr>
          <a:xfrm>
            <a:off x="6335947" y="255816"/>
            <a:ext cx="778532" cy="258535"/>
          </a:xfrm>
          <a:prstGeom prst="rect">
            <a:avLst/>
          </a:prstGeom>
          <a:solidFill>
            <a:srgbClr val="1A4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88" dirty="0">
                <a:latin typeface="Lexend Light" pitchFamily="2" charset="77"/>
                <a:ea typeface="Verdana" panose="020B0604030504040204" pitchFamily="34" charset="0"/>
                <a:cs typeface="Verdana" panose="020B0604030504040204" pitchFamily="34" charset="0"/>
              </a:rPr>
              <a:t>TEXT HERE</a:t>
            </a:r>
          </a:p>
        </p:txBody>
      </p:sp>
      <p:pic>
        <p:nvPicPr>
          <p:cNvPr id="17" name="Picture 16">
            <a:extLst>
              <a:ext uri="{FF2B5EF4-FFF2-40B4-BE49-F238E27FC236}">
                <a16:creationId xmlns:a16="http://schemas.microsoft.com/office/drawing/2014/main" id="{C355FDFA-ACCC-BCF3-F5A1-D8F703CC0416}"/>
              </a:ext>
            </a:extLst>
          </p:cNvPr>
          <p:cNvPicPr>
            <a:picLocks noChangeAspect="1"/>
          </p:cNvPicPr>
          <p:nvPr/>
        </p:nvPicPr>
        <p:blipFill>
          <a:blip r:embed="rId3"/>
          <a:stretch>
            <a:fillRect/>
          </a:stretch>
        </p:blipFill>
        <p:spPr>
          <a:xfrm>
            <a:off x="5673646" y="930820"/>
            <a:ext cx="582942" cy="592993"/>
          </a:xfrm>
          <a:prstGeom prst="rect">
            <a:avLst/>
          </a:prstGeom>
        </p:spPr>
      </p:pic>
      <p:sp>
        <p:nvSpPr>
          <p:cNvPr id="2" name="Rectangle 1">
            <a:extLst>
              <a:ext uri="{FF2B5EF4-FFF2-40B4-BE49-F238E27FC236}">
                <a16:creationId xmlns:a16="http://schemas.microsoft.com/office/drawing/2014/main" id="{B7DAD954-7A96-D898-AF2E-07788E1AE7CE}"/>
              </a:ext>
            </a:extLst>
          </p:cNvPr>
          <p:cNvSpPr/>
          <p:nvPr/>
        </p:nvSpPr>
        <p:spPr>
          <a:xfrm>
            <a:off x="6370401" y="1889012"/>
            <a:ext cx="2390775" cy="1714499"/>
          </a:xfrm>
          <a:prstGeom prst="rect">
            <a:avLst/>
          </a:prstGeom>
          <a:noFill/>
        </p:spPr>
        <p:txBody>
          <a:bodyPr wrap="square" lIns="0" tIns="0" rIns="0" bIns="0" rtlCol="0">
            <a:noAutofit/>
          </a:bodyPr>
          <a:lstStyle/>
          <a:p>
            <a:pPr>
              <a:lnSpc>
                <a:spcPct val="90000"/>
              </a:lnSpc>
              <a:spcAft>
                <a:spcPts val="1350"/>
              </a:spcAft>
            </a:pPr>
            <a:r>
              <a:rPr lang="en-US" sz="1600" dirty="0">
                <a:solidFill>
                  <a:schemeClr val="bg1"/>
                </a:solidFill>
                <a:latin typeface="Lexend Light" pitchFamily="2" charset="77"/>
                <a:ea typeface="Verdana" panose="020B0604030504040204" pitchFamily="34" charset="0"/>
                <a:cs typeface="Verdana" panose="020B0604030504040204" pitchFamily="34" charset="0"/>
              </a:rPr>
              <a:t>Optional statement with a statistic or details to support</a:t>
            </a:r>
          </a:p>
        </p:txBody>
      </p:sp>
      <p:sp>
        <p:nvSpPr>
          <p:cNvPr id="3" name="TextBox 2">
            <a:extLst>
              <a:ext uri="{FF2B5EF4-FFF2-40B4-BE49-F238E27FC236}">
                <a16:creationId xmlns:a16="http://schemas.microsoft.com/office/drawing/2014/main" id="{C3F9182A-ECBD-A2B9-F2D1-B03A62DA3A00}"/>
              </a:ext>
            </a:extLst>
          </p:cNvPr>
          <p:cNvSpPr txBox="1"/>
          <p:nvPr/>
        </p:nvSpPr>
        <p:spPr>
          <a:xfrm>
            <a:off x="457200" y="1547345"/>
            <a:ext cx="5086349" cy="2735334"/>
          </a:xfrm>
          <a:prstGeom prst="rect">
            <a:avLst/>
          </a:prstGeom>
          <a:noFill/>
        </p:spPr>
        <p:txBody>
          <a:bodyPr wrap="square" lIns="0" tIns="0" rIns="0" bIns="0" rtlCol="0">
            <a:noAutofit/>
          </a:bodyPr>
          <a:lstStyle/>
          <a:p>
            <a:pPr marL="130969" indent="-130969">
              <a:spcAft>
                <a:spcPts val="1350"/>
              </a:spcAft>
              <a:buFont typeface="Arial" panose="020B0604020202020204" pitchFamily="34" charset="0"/>
              <a:buChar char="•"/>
            </a:pPr>
            <a:r>
              <a:rPr lang="en-US" sz="1800" dirty="0">
                <a:latin typeface="Lexend Light" pitchFamily="2" charset="77"/>
                <a:ea typeface="Verdana" panose="020B0604030504040204" pitchFamily="34" charset="0"/>
                <a:cs typeface="Verdana" panose="020B0604030504040204" pitchFamily="34" charset="0"/>
              </a:rPr>
              <a:t>Supporting info here</a:t>
            </a:r>
          </a:p>
          <a:p>
            <a:pPr marL="130969" indent="-130969">
              <a:spcAft>
                <a:spcPts val="1350"/>
              </a:spcAft>
              <a:buFont typeface="Arial" panose="020B0604020202020204" pitchFamily="34" charset="0"/>
              <a:buChar char="•"/>
            </a:pPr>
            <a:r>
              <a:rPr lang="en-US" sz="1800" dirty="0">
                <a:latin typeface="Lexend Light" pitchFamily="2" charset="77"/>
                <a:ea typeface="Verdana" panose="020B0604030504040204" pitchFamily="34" charset="0"/>
                <a:cs typeface="Verdana" panose="020B0604030504040204" pitchFamily="34" charset="0"/>
              </a:rPr>
              <a:t>Supporting info here</a:t>
            </a:r>
          </a:p>
          <a:p>
            <a:pPr marL="130969" indent="-130969">
              <a:spcAft>
                <a:spcPts val="1350"/>
              </a:spcAft>
              <a:buFont typeface="Arial" panose="020B0604020202020204" pitchFamily="34" charset="0"/>
              <a:buChar char="•"/>
            </a:pPr>
            <a:r>
              <a:rPr lang="en-US" sz="1800" dirty="0">
                <a:latin typeface="Lexend Light" pitchFamily="2" charset="77"/>
                <a:ea typeface="Verdana" panose="020B0604030504040204" pitchFamily="34" charset="0"/>
                <a:cs typeface="Verdana" panose="020B0604030504040204" pitchFamily="34" charset="0"/>
              </a:rPr>
              <a:t>Supporting info here</a:t>
            </a:r>
          </a:p>
          <a:p>
            <a:pPr marL="130969" indent="-130969">
              <a:spcAft>
                <a:spcPts val="1350"/>
              </a:spcAft>
              <a:buFont typeface="Arial" panose="020B0604020202020204" pitchFamily="34" charset="0"/>
              <a:buChar char="•"/>
            </a:pPr>
            <a:r>
              <a:rPr lang="en-US" sz="1800" dirty="0">
                <a:latin typeface="Lexend Light" pitchFamily="2" charset="77"/>
                <a:ea typeface="Verdana" panose="020B0604030504040204" pitchFamily="34" charset="0"/>
                <a:cs typeface="Verdana" panose="020B0604030504040204" pitchFamily="34" charset="0"/>
              </a:rPr>
              <a:t>Supporting info here</a:t>
            </a:r>
          </a:p>
          <a:p>
            <a:pPr marL="130969" indent="-130969">
              <a:spcAft>
                <a:spcPts val="1350"/>
              </a:spcAft>
              <a:buFont typeface="Arial" panose="020B0604020202020204" pitchFamily="34" charset="0"/>
              <a:buChar char="•"/>
            </a:pPr>
            <a:endParaRPr lang="en-US" sz="1800" dirty="0">
              <a:cs typeface="Arial" panose="020B0604020202020204" pitchFamily="34" charset="0"/>
            </a:endParaRPr>
          </a:p>
        </p:txBody>
      </p:sp>
      <p:sp>
        <p:nvSpPr>
          <p:cNvPr id="4" name="TextBox 3">
            <a:extLst>
              <a:ext uri="{FF2B5EF4-FFF2-40B4-BE49-F238E27FC236}">
                <a16:creationId xmlns:a16="http://schemas.microsoft.com/office/drawing/2014/main" id="{ECCE03BF-1C80-E756-5EB7-35DCDCF52701}"/>
              </a:ext>
            </a:extLst>
          </p:cNvPr>
          <p:cNvSpPr txBox="1"/>
          <p:nvPr/>
        </p:nvSpPr>
        <p:spPr>
          <a:xfrm>
            <a:off x="457200" y="342901"/>
            <a:ext cx="5086349" cy="685799"/>
          </a:xfrm>
          <a:prstGeom prst="rect">
            <a:avLst/>
          </a:prstGeom>
        </p:spPr>
        <p:txBody>
          <a:bodyPr vert="horz" lIns="0" tIns="0" rIns="0" bIns="0" rtlCol="0" anchor="b">
            <a:noAutofit/>
          </a:bodyPr>
          <a:lstStyle>
            <a:defPPr>
              <a:defRPr lang="en-US"/>
            </a:defPPr>
            <a:lvl1pPr>
              <a:lnSpc>
                <a:spcPct val="100000"/>
              </a:lnSpc>
              <a:spcBef>
                <a:spcPct val="0"/>
              </a:spcBef>
              <a:buNone/>
              <a:defRPr sz="3600">
                <a:ea typeface="+mj-lt"/>
                <a:cs typeface="+mj-lt"/>
              </a:defRPr>
            </a:lvl1pPr>
          </a:lstStyle>
          <a:p>
            <a:r>
              <a:rPr lang="en-US" sz="2400" dirty="0">
                <a:solidFill>
                  <a:srgbClr val="1A4420"/>
                </a:solidFill>
                <a:latin typeface="Lexend Light" pitchFamily="2" charset="77"/>
                <a:ea typeface="Verdana" panose="020B0604030504040204" pitchFamily="34" charset="0"/>
                <a:cs typeface="Verdana" panose="020B0604030504040204" pitchFamily="34" charset="0"/>
              </a:rPr>
              <a:t>Enter your headline here</a:t>
            </a:r>
          </a:p>
        </p:txBody>
      </p:sp>
    </p:spTree>
    <p:extLst>
      <p:ext uri="{BB962C8B-B14F-4D97-AF65-F5344CB8AC3E}">
        <p14:creationId xmlns:p14="http://schemas.microsoft.com/office/powerpoint/2010/main" val="315179254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39BFBFF-C615-9F07-68D6-F9648E8DFE7B}"/>
              </a:ext>
            </a:extLst>
          </p:cNvPr>
          <p:cNvSpPr/>
          <p:nvPr/>
        </p:nvSpPr>
        <p:spPr>
          <a:xfrm>
            <a:off x="5953125" y="1"/>
            <a:ext cx="3190876" cy="5143500"/>
          </a:xfrm>
          <a:prstGeom prst="rect">
            <a:avLst/>
          </a:prstGeom>
          <a:solidFill>
            <a:srgbClr val="007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6" name="Oval 35">
            <a:extLst>
              <a:ext uri="{FF2B5EF4-FFF2-40B4-BE49-F238E27FC236}">
                <a16:creationId xmlns:a16="http://schemas.microsoft.com/office/drawing/2014/main" id="{F5E349A2-380E-E307-9D70-91AA88F06A04}"/>
              </a:ext>
            </a:extLst>
          </p:cNvPr>
          <p:cNvSpPr/>
          <p:nvPr/>
        </p:nvSpPr>
        <p:spPr>
          <a:xfrm>
            <a:off x="5553075" y="816716"/>
            <a:ext cx="800100" cy="800100"/>
          </a:xfrm>
          <a:prstGeom prst="ellipse">
            <a:avLst/>
          </a:prstGeom>
          <a:solidFill>
            <a:schemeClr val="bg1"/>
          </a:solidFill>
          <a:ln>
            <a:noFill/>
          </a:ln>
          <a:effectLst>
            <a:outerShdw blurRad="1524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10">
            <a:extLst>
              <a:ext uri="{FF2B5EF4-FFF2-40B4-BE49-F238E27FC236}">
                <a16:creationId xmlns:a16="http://schemas.microsoft.com/office/drawing/2014/main" id="{1AECB594-F92E-A30A-ED59-77407F02C55C}"/>
              </a:ext>
            </a:extLst>
          </p:cNvPr>
          <p:cNvSpPr/>
          <p:nvPr/>
        </p:nvSpPr>
        <p:spPr>
          <a:xfrm>
            <a:off x="7982644" y="255816"/>
            <a:ext cx="778532" cy="258535"/>
          </a:xfrm>
          <a:prstGeom prst="rect">
            <a:avLst/>
          </a:prstGeom>
          <a:solidFill>
            <a:srgbClr val="A1CD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88" dirty="0">
                <a:latin typeface="Lexend Light" pitchFamily="2" charset="77"/>
                <a:ea typeface="Verdana" panose="020B0604030504040204" pitchFamily="34" charset="0"/>
                <a:cs typeface="Verdana" panose="020B0604030504040204" pitchFamily="34" charset="0"/>
              </a:rPr>
              <a:t>TEXT HERE</a:t>
            </a:r>
          </a:p>
        </p:txBody>
      </p:sp>
      <p:sp>
        <p:nvSpPr>
          <p:cNvPr id="12" name="Rectangle 11">
            <a:extLst>
              <a:ext uri="{FF2B5EF4-FFF2-40B4-BE49-F238E27FC236}">
                <a16:creationId xmlns:a16="http://schemas.microsoft.com/office/drawing/2014/main" id="{D29B20DB-C43A-5F33-2047-240CDF3F58E9}"/>
              </a:ext>
            </a:extLst>
          </p:cNvPr>
          <p:cNvSpPr/>
          <p:nvPr/>
        </p:nvSpPr>
        <p:spPr>
          <a:xfrm>
            <a:off x="7158217" y="255816"/>
            <a:ext cx="778532" cy="258535"/>
          </a:xfrm>
          <a:prstGeom prst="rect">
            <a:avLst/>
          </a:prstGeom>
          <a:solidFill>
            <a:srgbClr val="1A4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88" dirty="0">
                <a:latin typeface="Lexend Light" pitchFamily="2" charset="77"/>
                <a:ea typeface="Verdana" panose="020B0604030504040204" pitchFamily="34" charset="0"/>
                <a:cs typeface="Verdana" panose="020B0604030504040204" pitchFamily="34" charset="0"/>
              </a:rPr>
              <a:t>TEXT HERE</a:t>
            </a:r>
          </a:p>
        </p:txBody>
      </p:sp>
      <p:sp>
        <p:nvSpPr>
          <p:cNvPr id="13" name="Rectangle 12">
            <a:extLst>
              <a:ext uri="{FF2B5EF4-FFF2-40B4-BE49-F238E27FC236}">
                <a16:creationId xmlns:a16="http://schemas.microsoft.com/office/drawing/2014/main" id="{2C7F81CC-A728-38B5-7644-D6D5B1EAD47B}"/>
              </a:ext>
            </a:extLst>
          </p:cNvPr>
          <p:cNvSpPr/>
          <p:nvPr/>
        </p:nvSpPr>
        <p:spPr>
          <a:xfrm>
            <a:off x="6335947" y="255816"/>
            <a:ext cx="778532" cy="258535"/>
          </a:xfrm>
          <a:prstGeom prst="rect">
            <a:avLst/>
          </a:prstGeom>
          <a:solidFill>
            <a:srgbClr val="1A44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88" dirty="0">
                <a:latin typeface="Lexend Light" pitchFamily="2" charset="77"/>
                <a:ea typeface="Verdana" panose="020B0604030504040204" pitchFamily="34" charset="0"/>
                <a:cs typeface="Verdana" panose="020B0604030504040204" pitchFamily="34" charset="0"/>
              </a:rPr>
              <a:t>TEXT HERE</a:t>
            </a:r>
          </a:p>
        </p:txBody>
      </p:sp>
      <p:pic>
        <p:nvPicPr>
          <p:cNvPr id="15" name="Picture 14">
            <a:extLst>
              <a:ext uri="{FF2B5EF4-FFF2-40B4-BE49-F238E27FC236}">
                <a16:creationId xmlns:a16="http://schemas.microsoft.com/office/drawing/2014/main" id="{A259018C-8A40-1D1D-01BA-DCCCCB7FF967}"/>
              </a:ext>
            </a:extLst>
          </p:cNvPr>
          <p:cNvPicPr>
            <a:picLocks noChangeAspect="1"/>
          </p:cNvPicPr>
          <p:nvPr/>
        </p:nvPicPr>
        <p:blipFill>
          <a:blip r:embed="rId3"/>
          <a:stretch>
            <a:fillRect/>
          </a:stretch>
        </p:blipFill>
        <p:spPr>
          <a:xfrm>
            <a:off x="5606931" y="995792"/>
            <a:ext cx="692386" cy="441949"/>
          </a:xfrm>
          <a:prstGeom prst="rect">
            <a:avLst/>
          </a:prstGeom>
        </p:spPr>
      </p:pic>
      <p:sp>
        <p:nvSpPr>
          <p:cNvPr id="2" name="Rectangle 1">
            <a:extLst>
              <a:ext uri="{FF2B5EF4-FFF2-40B4-BE49-F238E27FC236}">
                <a16:creationId xmlns:a16="http://schemas.microsoft.com/office/drawing/2014/main" id="{39EEFE2F-87D1-2CF4-2DF4-6C2DB45E5AD8}"/>
              </a:ext>
            </a:extLst>
          </p:cNvPr>
          <p:cNvSpPr/>
          <p:nvPr/>
        </p:nvSpPr>
        <p:spPr>
          <a:xfrm>
            <a:off x="6370401" y="1889012"/>
            <a:ext cx="2390775" cy="1714499"/>
          </a:xfrm>
          <a:prstGeom prst="rect">
            <a:avLst/>
          </a:prstGeom>
          <a:noFill/>
        </p:spPr>
        <p:txBody>
          <a:bodyPr wrap="square" lIns="0" tIns="0" rIns="0" bIns="0" rtlCol="0">
            <a:noAutofit/>
          </a:bodyPr>
          <a:lstStyle/>
          <a:p>
            <a:pPr>
              <a:lnSpc>
                <a:spcPct val="90000"/>
              </a:lnSpc>
              <a:spcAft>
                <a:spcPts val="1350"/>
              </a:spcAft>
            </a:pPr>
            <a:r>
              <a:rPr lang="en-US" sz="1600" dirty="0">
                <a:solidFill>
                  <a:schemeClr val="bg1"/>
                </a:solidFill>
                <a:latin typeface="Lexend Light" pitchFamily="2" charset="77"/>
                <a:ea typeface="Verdana" panose="020B0604030504040204" pitchFamily="34" charset="0"/>
                <a:cs typeface="Verdana" panose="020B0604030504040204" pitchFamily="34" charset="0"/>
              </a:rPr>
              <a:t>Optional statement with a statistic or details to support</a:t>
            </a:r>
          </a:p>
        </p:txBody>
      </p:sp>
      <p:sp>
        <p:nvSpPr>
          <p:cNvPr id="3" name="TextBox 2">
            <a:extLst>
              <a:ext uri="{FF2B5EF4-FFF2-40B4-BE49-F238E27FC236}">
                <a16:creationId xmlns:a16="http://schemas.microsoft.com/office/drawing/2014/main" id="{116376A6-2C57-231D-CCB5-4B9701F2BD7C}"/>
              </a:ext>
            </a:extLst>
          </p:cNvPr>
          <p:cNvSpPr txBox="1"/>
          <p:nvPr/>
        </p:nvSpPr>
        <p:spPr>
          <a:xfrm>
            <a:off x="457200" y="1547345"/>
            <a:ext cx="5086349" cy="2735334"/>
          </a:xfrm>
          <a:prstGeom prst="rect">
            <a:avLst/>
          </a:prstGeom>
          <a:noFill/>
        </p:spPr>
        <p:txBody>
          <a:bodyPr wrap="square" lIns="0" tIns="0" rIns="0" bIns="0" rtlCol="0">
            <a:noAutofit/>
          </a:bodyPr>
          <a:lstStyle/>
          <a:p>
            <a:pPr marL="130969" indent="-130969">
              <a:spcAft>
                <a:spcPts val="1350"/>
              </a:spcAft>
              <a:buFont typeface="Arial" panose="020B0604020202020204" pitchFamily="34" charset="0"/>
              <a:buChar char="•"/>
            </a:pPr>
            <a:r>
              <a:rPr lang="en-US" sz="1800" dirty="0">
                <a:latin typeface="Lexend Light" pitchFamily="2" charset="77"/>
                <a:ea typeface="Verdana" panose="020B0604030504040204" pitchFamily="34" charset="0"/>
                <a:cs typeface="Verdana" panose="020B0604030504040204" pitchFamily="34" charset="0"/>
              </a:rPr>
              <a:t>Supporting info here</a:t>
            </a:r>
          </a:p>
          <a:p>
            <a:pPr marL="130969" indent="-130969">
              <a:spcAft>
                <a:spcPts val="1350"/>
              </a:spcAft>
              <a:buFont typeface="Arial" panose="020B0604020202020204" pitchFamily="34" charset="0"/>
              <a:buChar char="•"/>
            </a:pPr>
            <a:r>
              <a:rPr lang="en-US" sz="1800" dirty="0">
                <a:latin typeface="Lexend Light" pitchFamily="2" charset="77"/>
                <a:ea typeface="Verdana" panose="020B0604030504040204" pitchFamily="34" charset="0"/>
                <a:cs typeface="Verdana" panose="020B0604030504040204" pitchFamily="34" charset="0"/>
              </a:rPr>
              <a:t>Supporting info here</a:t>
            </a:r>
          </a:p>
          <a:p>
            <a:pPr marL="130969" indent="-130969">
              <a:spcAft>
                <a:spcPts val="1350"/>
              </a:spcAft>
              <a:buFont typeface="Arial" panose="020B0604020202020204" pitchFamily="34" charset="0"/>
              <a:buChar char="•"/>
            </a:pPr>
            <a:r>
              <a:rPr lang="en-US" sz="1800" dirty="0">
                <a:latin typeface="Lexend Light" pitchFamily="2" charset="77"/>
                <a:ea typeface="Verdana" panose="020B0604030504040204" pitchFamily="34" charset="0"/>
                <a:cs typeface="Verdana" panose="020B0604030504040204" pitchFamily="34" charset="0"/>
              </a:rPr>
              <a:t>Supporting info here</a:t>
            </a:r>
          </a:p>
          <a:p>
            <a:pPr marL="130969" indent="-130969">
              <a:spcAft>
                <a:spcPts val="1350"/>
              </a:spcAft>
              <a:buFont typeface="Arial" panose="020B0604020202020204" pitchFamily="34" charset="0"/>
              <a:buChar char="•"/>
            </a:pPr>
            <a:r>
              <a:rPr lang="en-US" sz="1800" dirty="0">
                <a:latin typeface="Lexend Light" pitchFamily="2" charset="77"/>
                <a:ea typeface="Verdana" panose="020B0604030504040204" pitchFamily="34" charset="0"/>
                <a:cs typeface="Verdana" panose="020B0604030504040204" pitchFamily="34" charset="0"/>
              </a:rPr>
              <a:t>Supporting info here</a:t>
            </a:r>
          </a:p>
          <a:p>
            <a:pPr marL="130969" indent="-130969">
              <a:spcAft>
                <a:spcPts val="1350"/>
              </a:spcAft>
              <a:buFont typeface="Arial" panose="020B0604020202020204" pitchFamily="34" charset="0"/>
              <a:buChar char="•"/>
            </a:pPr>
            <a:endParaRPr lang="en-US" sz="1800" dirty="0">
              <a:cs typeface="Arial" panose="020B0604020202020204" pitchFamily="34" charset="0"/>
            </a:endParaRPr>
          </a:p>
        </p:txBody>
      </p:sp>
      <p:sp>
        <p:nvSpPr>
          <p:cNvPr id="4" name="TextBox 3">
            <a:extLst>
              <a:ext uri="{FF2B5EF4-FFF2-40B4-BE49-F238E27FC236}">
                <a16:creationId xmlns:a16="http://schemas.microsoft.com/office/drawing/2014/main" id="{D8BF0C9E-C444-1356-0A3C-92945D3D3945}"/>
              </a:ext>
            </a:extLst>
          </p:cNvPr>
          <p:cNvSpPr txBox="1"/>
          <p:nvPr/>
        </p:nvSpPr>
        <p:spPr>
          <a:xfrm>
            <a:off x="457200" y="342901"/>
            <a:ext cx="5086349" cy="685799"/>
          </a:xfrm>
          <a:prstGeom prst="rect">
            <a:avLst/>
          </a:prstGeom>
        </p:spPr>
        <p:txBody>
          <a:bodyPr vert="horz" lIns="0" tIns="0" rIns="0" bIns="0" rtlCol="0" anchor="b">
            <a:noAutofit/>
          </a:bodyPr>
          <a:lstStyle>
            <a:defPPr>
              <a:defRPr lang="en-US"/>
            </a:defPPr>
            <a:lvl1pPr>
              <a:lnSpc>
                <a:spcPct val="100000"/>
              </a:lnSpc>
              <a:spcBef>
                <a:spcPct val="0"/>
              </a:spcBef>
              <a:buNone/>
              <a:defRPr sz="3600">
                <a:ea typeface="+mj-lt"/>
                <a:cs typeface="+mj-lt"/>
              </a:defRPr>
            </a:lvl1pPr>
          </a:lstStyle>
          <a:p>
            <a:r>
              <a:rPr lang="en-US" sz="2400" dirty="0">
                <a:solidFill>
                  <a:srgbClr val="1A4420"/>
                </a:solidFill>
                <a:latin typeface="Lexend Light" pitchFamily="2" charset="77"/>
                <a:ea typeface="Verdana" panose="020B0604030504040204" pitchFamily="34" charset="0"/>
                <a:cs typeface="Verdana" panose="020B0604030504040204" pitchFamily="34" charset="0"/>
              </a:rPr>
              <a:t>Enter your headline here</a:t>
            </a:r>
          </a:p>
        </p:txBody>
      </p:sp>
    </p:spTree>
    <p:extLst>
      <p:ext uri="{BB962C8B-B14F-4D97-AF65-F5344CB8AC3E}">
        <p14:creationId xmlns:p14="http://schemas.microsoft.com/office/powerpoint/2010/main" val="33519009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C32354-0EF1-CEE1-5CB6-3ECCDF9EBD49}"/>
              </a:ext>
            </a:extLst>
          </p:cNvPr>
          <p:cNvSpPr/>
          <p:nvPr/>
        </p:nvSpPr>
        <p:spPr>
          <a:xfrm>
            <a:off x="0" y="0"/>
            <a:ext cx="3200400" cy="5143483"/>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 name="TextBox 3">
            <a:extLst>
              <a:ext uri="{FF2B5EF4-FFF2-40B4-BE49-F238E27FC236}">
                <a16:creationId xmlns:a16="http://schemas.microsoft.com/office/drawing/2014/main" id="{92D93F0E-7185-A1F6-7E6F-4FA7A4B51592}"/>
              </a:ext>
            </a:extLst>
          </p:cNvPr>
          <p:cNvSpPr txBox="1"/>
          <p:nvPr/>
        </p:nvSpPr>
        <p:spPr>
          <a:xfrm>
            <a:off x="457201" y="514350"/>
            <a:ext cx="2551491" cy="1257300"/>
          </a:xfrm>
          <a:prstGeom prst="rect">
            <a:avLst/>
          </a:prstGeom>
        </p:spPr>
        <p:txBody>
          <a:bodyPr vert="horz" lIns="0" tIns="0" rIns="0" bIns="0" rtlCol="0" anchor="t">
            <a:noAutofit/>
          </a:bodyPr>
          <a:lstStyle>
            <a:defPPr>
              <a:defRPr lang="en-US"/>
            </a:defPPr>
            <a:lvl1pPr>
              <a:lnSpc>
                <a:spcPct val="100000"/>
              </a:lnSpc>
              <a:spcBef>
                <a:spcPct val="0"/>
              </a:spcBef>
              <a:buNone/>
              <a:defRPr sz="3600">
                <a:solidFill>
                  <a:schemeClr val="bg1"/>
                </a:solidFill>
                <a:ea typeface="+mj-lt"/>
                <a:cs typeface="+mj-lt"/>
              </a:defRPr>
            </a:lvl1pPr>
          </a:lstStyle>
          <a:p>
            <a:r>
              <a:rPr lang="en-US" sz="2400" dirty="0">
                <a:solidFill>
                  <a:srgbClr val="FEFEFE"/>
                </a:solidFill>
                <a:latin typeface="Lexend Light" pitchFamily="2" charset="77"/>
                <a:ea typeface="Verdana" panose="020B0604030504040204" pitchFamily="34" charset="0"/>
                <a:cs typeface="Verdana" panose="020B0604030504040204" pitchFamily="34" charset="0"/>
              </a:rPr>
              <a:t>Enter your headline here</a:t>
            </a:r>
          </a:p>
        </p:txBody>
      </p:sp>
      <p:graphicFrame>
        <p:nvGraphicFramePr>
          <p:cNvPr id="3" name="Table 12">
            <a:extLst>
              <a:ext uri="{FF2B5EF4-FFF2-40B4-BE49-F238E27FC236}">
                <a16:creationId xmlns:a16="http://schemas.microsoft.com/office/drawing/2014/main" id="{30271B2F-1FEC-3EE6-BBD1-227312AC5D0C}"/>
              </a:ext>
            </a:extLst>
          </p:cNvPr>
          <p:cNvGraphicFramePr>
            <a:graphicFrameLocks noGrp="1"/>
          </p:cNvGraphicFramePr>
          <p:nvPr>
            <p:extLst>
              <p:ext uri="{D42A27DB-BD31-4B8C-83A1-F6EECF244321}">
                <p14:modId xmlns:p14="http://schemas.microsoft.com/office/powerpoint/2010/main" val="3978429514"/>
              </p:ext>
            </p:extLst>
          </p:nvPr>
        </p:nvGraphicFramePr>
        <p:xfrm>
          <a:off x="3807619" y="628650"/>
          <a:ext cx="5336381" cy="3847952"/>
        </p:xfrm>
        <a:graphic>
          <a:graphicData uri="http://schemas.openxmlformats.org/drawingml/2006/table">
            <a:tbl>
              <a:tblPr firstRow="1" bandRow="1">
                <a:tableStyleId>{2D5ABB26-0587-4C30-8999-92F81FD0307C}</a:tableStyleId>
              </a:tblPr>
              <a:tblGrid>
                <a:gridCol w="5336381">
                  <a:extLst>
                    <a:ext uri="{9D8B030D-6E8A-4147-A177-3AD203B41FA5}">
                      <a16:colId xmlns:a16="http://schemas.microsoft.com/office/drawing/2014/main" val="1631774947"/>
                    </a:ext>
                  </a:extLst>
                </a:gridCol>
              </a:tblGrid>
              <a:tr h="961988">
                <a:tc>
                  <a:txBody>
                    <a:bodyPr/>
                    <a:lstStyle/>
                    <a:p>
                      <a:r>
                        <a:rPr lang="en-US" sz="2000" b="0" i="0" dirty="0">
                          <a:solidFill>
                            <a:srgbClr val="007932"/>
                          </a:solidFill>
                          <a:latin typeface="Lexend Light" pitchFamily="2" charset="77"/>
                          <a:ea typeface="Verdana" panose="020B0604030504040204" pitchFamily="34" charset="0"/>
                          <a:cs typeface="Verdana" panose="020B0604030504040204" pitchFamily="34" charset="0"/>
                        </a:rPr>
                        <a:t>Text</a:t>
                      </a:r>
                    </a:p>
                    <a:p>
                      <a:r>
                        <a:rPr lang="en-US" sz="1600" b="0" i="0" dirty="0">
                          <a:solidFill>
                            <a:srgbClr val="1A4420"/>
                          </a:solidFill>
                          <a:latin typeface="Lexend Light" pitchFamily="2" charset="77"/>
                          <a:ea typeface="Verdana" panose="020B0604030504040204" pitchFamily="34" charset="0"/>
                          <a:cs typeface="Verdana" panose="020B0604030504040204" pitchFamily="34" charset="0"/>
                        </a:rPr>
                        <a:t>Supporting info here</a:t>
                      </a:r>
                    </a:p>
                  </a:txBody>
                  <a:tcPr marL="68580" marR="68580" marT="34290" marB="34290" anchor="ctr">
                    <a:lnB w="12700" cap="flat" cmpd="sng" algn="ctr">
                      <a:solidFill>
                        <a:srgbClr val="B2B2B2"/>
                      </a:solidFill>
                      <a:prstDash val="solid"/>
                      <a:round/>
                      <a:headEnd type="none" w="med" len="med"/>
                      <a:tailEnd type="none" w="med" len="med"/>
                    </a:lnB>
                  </a:tcPr>
                </a:tc>
                <a:extLst>
                  <a:ext uri="{0D108BD9-81ED-4DB2-BD59-A6C34878D82A}">
                    <a16:rowId xmlns:a16="http://schemas.microsoft.com/office/drawing/2014/main" val="2472401700"/>
                  </a:ext>
                </a:extLst>
              </a:tr>
              <a:tr h="961988">
                <a:tc>
                  <a:txBody>
                    <a:bodyPr/>
                    <a:lstStyle/>
                    <a:p>
                      <a:r>
                        <a:rPr lang="en-US" sz="2000" b="0" i="0" dirty="0">
                          <a:solidFill>
                            <a:srgbClr val="007932"/>
                          </a:solidFill>
                          <a:latin typeface="Lexend Light" pitchFamily="2" charset="77"/>
                          <a:ea typeface="Verdana" panose="020B0604030504040204" pitchFamily="34" charset="0"/>
                          <a:cs typeface="Verdana" panose="020B0604030504040204" pitchFamily="34" charset="0"/>
                        </a:rPr>
                        <a:t>Text</a:t>
                      </a:r>
                    </a:p>
                    <a:p>
                      <a:r>
                        <a:rPr lang="en-US" sz="1600" b="0" i="0" dirty="0">
                          <a:solidFill>
                            <a:srgbClr val="1A4420"/>
                          </a:solidFill>
                          <a:latin typeface="Lexend Light" pitchFamily="2" charset="77"/>
                          <a:ea typeface="Verdana" panose="020B0604030504040204" pitchFamily="34" charset="0"/>
                          <a:cs typeface="Verdana" panose="020B0604030504040204" pitchFamily="34" charset="0"/>
                        </a:rPr>
                        <a:t>Supporting info here</a:t>
                      </a:r>
                    </a:p>
                  </a:txBody>
                  <a:tcPr marL="68580" marR="68580" marT="34290" marB="34290" anchor="ct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tcPr>
                </a:tc>
                <a:extLst>
                  <a:ext uri="{0D108BD9-81ED-4DB2-BD59-A6C34878D82A}">
                    <a16:rowId xmlns:a16="http://schemas.microsoft.com/office/drawing/2014/main" val="1162641250"/>
                  </a:ext>
                </a:extLst>
              </a:tr>
              <a:tr h="961988">
                <a:tc>
                  <a:txBody>
                    <a:bodyPr/>
                    <a:lstStyle/>
                    <a:p>
                      <a:r>
                        <a:rPr lang="en-US" sz="2000" b="0" i="0" dirty="0">
                          <a:solidFill>
                            <a:srgbClr val="007932"/>
                          </a:solidFill>
                          <a:latin typeface="Lexend Light" pitchFamily="2" charset="77"/>
                          <a:ea typeface="Verdana" panose="020B0604030504040204" pitchFamily="34" charset="0"/>
                          <a:cs typeface="Verdana" panose="020B0604030504040204" pitchFamily="34" charset="0"/>
                        </a:rPr>
                        <a:t>Text</a:t>
                      </a:r>
                    </a:p>
                    <a:p>
                      <a:r>
                        <a:rPr lang="en-US" sz="1600" b="0" i="0" dirty="0">
                          <a:solidFill>
                            <a:srgbClr val="1A4420"/>
                          </a:solidFill>
                          <a:latin typeface="Lexend Light" pitchFamily="2" charset="77"/>
                          <a:ea typeface="Verdana" panose="020B0604030504040204" pitchFamily="34" charset="0"/>
                          <a:cs typeface="Verdana" panose="020B0604030504040204" pitchFamily="34" charset="0"/>
                        </a:rPr>
                        <a:t>Supporting info here</a:t>
                      </a:r>
                    </a:p>
                  </a:txBody>
                  <a:tcPr marL="68580" marR="68580" marT="34290" marB="34290" anchor="ct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tcPr>
                </a:tc>
                <a:extLst>
                  <a:ext uri="{0D108BD9-81ED-4DB2-BD59-A6C34878D82A}">
                    <a16:rowId xmlns:a16="http://schemas.microsoft.com/office/drawing/2014/main" val="3655943084"/>
                  </a:ext>
                </a:extLst>
              </a:tr>
              <a:tr h="9619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932"/>
                          </a:solidFill>
                          <a:effectLst/>
                          <a:uLnTx/>
                          <a:uFillTx/>
                          <a:latin typeface="Lexend Light" pitchFamily="2" charset="77"/>
                          <a:ea typeface="Verdana" panose="020B0604030504040204" pitchFamily="34" charset="0"/>
                          <a:cs typeface="Verdana" panose="020B0604030504040204" pitchFamily="34" charset="0"/>
                        </a:rPr>
                        <a:t>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solidFill>
                            <a:srgbClr val="1A4420"/>
                          </a:solidFill>
                          <a:latin typeface="Lexend Light" pitchFamily="2" charset="77"/>
                          <a:ea typeface="Verdana" panose="020B0604030504040204" pitchFamily="34" charset="0"/>
                          <a:cs typeface="Verdana" panose="020B0604030504040204" pitchFamily="34" charset="0"/>
                        </a:rPr>
                        <a:t>Supporting info here</a:t>
                      </a:r>
                    </a:p>
                  </a:txBody>
                  <a:tcPr marL="68580" marR="68580" marT="34290" marB="34290" anchor="ctr">
                    <a:lnT w="12700" cap="flat" cmpd="sng" algn="ctr">
                      <a:solidFill>
                        <a:srgbClr val="B2B2B2"/>
                      </a:solidFill>
                      <a:prstDash val="solid"/>
                      <a:round/>
                      <a:headEnd type="none" w="med" len="med"/>
                      <a:tailEnd type="none" w="med" len="med"/>
                    </a:lnT>
                  </a:tcPr>
                </a:tc>
                <a:extLst>
                  <a:ext uri="{0D108BD9-81ED-4DB2-BD59-A6C34878D82A}">
                    <a16:rowId xmlns:a16="http://schemas.microsoft.com/office/drawing/2014/main" val="2605164824"/>
                  </a:ext>
                </a:extLst>
              </a:tr>
            </a:tbl>
          </a:graphicData>
        </a:graphic>
      </p:graphicFrame>
      <p:pic>
        <p:nvPicPr>
          <p:cNvPr id="7" name="Picture 6">
            <a:extLst>
              <a:ext uri="{FF2B5EF4-FFF2-40B4-BE49-F238E27FC236}">
                <a16:creationId xmlns:a16="http://schemas.microsoft.com/office/drawing/2014/main" id="{883C88DF-8682-BBCF-C42E-B11119A62A61}"/>
              </a:ext>
            </a:extLst>
          </p:cNvPr>
          <p:cNvPicPr>
            <a:picLocks noChangeAspect="1"/>
          </p:cNvPicPr>
          <p:nvPr/>
        </p:nvPicPr>
        <p:blipFill>
          <a:blip r:embed="rId4"/>
          <a:srcRect l="5808" t="9279" r="5735" b="21045"/>
          <a:stretch/>
        </p:blipFill>
        <p:spPr>
          <a:xfrm rot="16200000">
            <a:off x="656082" y="2472662"/>
            <a:ext cx="5152337" cy="189338"/>
          </a:xfrm>
          <a:prstGeom prst="rect">
            <a:avLst/>
          </a:prstGeom>
        </p:spPr>
      </p:pic>
    </p:spTree>
    <p:extLst>
      <p:ext uri="{BB962C8B-B14F-4D97-AF65-F5344CB8AC3E}">
        <p14:creationId xmlns:p14="http://schemas.microsoft.com/office/powerpoint/2010/main" val="10498776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F02B7-D810-43E7-8187-8691E985CE3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68F436A-3F66-FCAA-1076-20ED911C911F}"/>
              </a:ext>
            </a:extLst>
          </p:cNvPr>
          <p:cNvSpPr/>
          <p:nvPr/>
        </p:nvSpPr>
        <p:spPr>
          <a:xfrm>
            <a:off x="0" y="0"/>
            <a:ext cx="3200400" cy="5143483"/>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 name="TextBox 3">
            <a:extLst>
              <a:ext uri="{FF2B5EF4-FFF2-40B4-BE49-F238E27FC236}">
                <a16:creationId xmlns:a16="http://schemas.microsoft.com/office/drawing/2014/main" id="{18135A58-0925-1FBD-4D2D-87A0AAE1C627}"/>
              </a:ext>
            </a:extLst>
          </p:cNvPr>
          <p:cNvSpPr txBox="1"/>
          <p:nvPr/>
        </p:nvSpPr>
        <p:spPr>
          <a:xfrm>
            <a:off x="457201" y="514350"/>
            <a:ext cx="2551491" cy="1257300"/>
          </a:xfrm>
          <a:prstGeom prst="rect">
            <a:avLst/>
          </a:prstGeom>
        </p:spPr>
        <p:txBody>
          <a:bodyPr vert="horz" lIns="0" tIns="0" rIns="0" bIns="0" rtlCol="0" anchor="t">
            <a:noAutofit/>
          </a:bodyPr>
          <a:lstStyle>
            <a:defPPr>
              <a:defRPr lang="en-US"/>
            </a:defPPr>
            <a:lvl1pPr>
              <a:lnSpc>
                <a:spcPct val="100000"/>
              </a:lnSpc>
              <a:spcBef>
                <a:spcPct val="0"/>
              </a:spcBef>
              <a:buNone/>
              <a:defRPr sz="3600">
                <a:solidFill>
                  <a:schemeClr val="bg1"/>
                </a:solidFill>
                <a:ea typeface="+mj-lt"/>
                <a:cs typeface="+mj-lt"/>
              </a:defRPr>
            </a:lvl1pPr>
          </a:lstStyle>
          <a:p>
            <a:r>
              <a:rPr lang="en-US" sz="2700" dirty="0">
                <a:solidFill>
                  <a:srgbClr val="FEFEFE"/>
                </a:solidFill>
                <a:latin typeface="Sprouts Forager" pitchFamily="2" charset="0"/>
                <a:ea typeface="Verdana" panose="020B0604030504040204" pitchFamily="34" charset="0"/>
                <a:cs typeface="Verdana" panose="020B0604030504040204" pitchFamily="34" charset="0"/>
              </a:rPr>
              <a:t>Enter your headline here</a:t>
            </a:r>
          </a:p>
        </p:txBody>
      </p:sp>
      <p:graphicFrame>
        <p:nvGraphicFramePr>
          <p:cNvPr id="3" name="Table 12">
            <a:extLst>
              <a:ext uri="{FF2B5EF4-FFF2-40B4-BE49-F238E27FC236}">
                <a16:creationId xmlns:a16="http://schemas.microsoft.com/office/drawing/2014/main" id="{066319C4-1E78-4B23-1400-AD90AC00F85B}"/>
              </a:ext>
            </a:extLst>
          </p:cNvPr>
          <p:cNvGraphicFramePr>
            <a:graphicFrameLocks noGrp="1"/>
          </p:cNvGraphicFramePr>
          <p:nvPr/>
        </p:nvGraphicFramePr>
        <p:xfrm>
          <a:off x="3807619" y="628650"/>
          <a:ext cx="5336381" cy="3847952"/>
        </p:xfrm>
        <a:graphic>
          <a:graphicData uri="http://schemas.openxmlformats.org/drawingml/2006/table">
            <a:tbl>
              <a:tblPr firstRow="1" bandRow="1">
                <a:tableStyleId>{2D5ABB26-0587-4C30-8999-92F81FD0307C}</a:tableStyleId>
              </a:tblPr>
              <a:tblGrid>
                <a:gridCol w="5336381">
                  <a:extLst>
                    <a:ext uri="{9D8B030D-6E8A-4147-A177-3AD203B41FA5}">
                      <a16:colId xmlns:a16="http://schemas.microsoft.com/office/drawing/2014/main" val="1631774947"/>
                    </a:ext>
                  </a:extLst>
                </a:gridCol>
              </a:tblGrid>
              <a:tr h="961988">
                <a:tc>
                  <a:txBody>
                    <a:bodyPr/>
                    <a:lstStyle/>
                    <a:p>
                      <a:r>
                        <a:rPr lang="en-US" sz="2000" b="0" i="0" dirty="0">
                          <a:solidFill>
                            <a:srgbClr val="007932"/>
                          </a:solidFill>
                          <a:latin typeface="Lexend Light" pitchFamily="2" charset="77"/>
                          <a:ea typeface="Verdana" panose="020B0604030504040204" pitchFamily="34" charset="0"/>
                          <a:cs typeface="Verdana" panose="020B0604030504040204" pitchFamily="34" charset="0"/>
                        </a:rPr>
                        <a:t>Text</a:t>
                      </a:r>
                    </a:p>
                    <a:p>
                      <a:r>
                        <a:rPr lang="en-US" sz="1600" b="0" i="0" dirty="0">
                          <a:solidFill>
                            <a:srgbClr val="1A4420"/>
                          </a:solidFill>
                          <a:latin typeface="Lexend Light" pitchFamily="2" charset="77"/>
                          <a:ea typeface="Verdana" panose="020B0604030504040204" pitchFamily="34" charset="0"/>
                          <a:cs typeface="Verdana" panose="020B0604030504040204" pitchFamily="34" charset="0"/>
                        </a:rPr>
                        <a:t>Supporting info here</a:t>
                      </a:r>
                    </a:p>
                  </a:txBody>
                  <a:tcPr marL="68580" marR="68580" marT="34290" marB="34290" anchor="ctr">
                    <a:lnB w="12700" cap="flat" cmpd="sng" algn="ctr">
                      <a:solidFill>
                        <a:srgbClr val="B2B2B2"/>
                      </a:solidFill>
                      <a:prstDash val="solid"/>
                      <a:round/>
                      <a:headEnd type="none" w="med" len="med"/>
                      <a:tailEnd type="none" w="med" len="med"/>
                    </a:lnB>
                  </a:tcPr>
                </a:tc>
                <a:extLst>
                  <a:ext uri="{0D108BD9-81ED-4DB2-BD59-A6C34878D82A}">
                    <a16:rowId xmlns:a16="http://schemas.microsoft.com/office/drawing/2014/main" val="2472401700"/>
                  </a:ext>
                </a:extLst>
              </a:tr>
              <a:tr h="961988">
                <a:tc>
                  <a:txBody>
                    <a:bodyPr/>
                    <a:lstStyle/>
                    <a:p>
                      <a:r>
                        <a:rPr lang="en-US" sz="2000" b="0" i="0" dirty="0">
                          <a:solidFill>
                            <a:srgbClr val="007932"/>
                          </a:solidFill>
                          <a:latin typeface="Lexend Light" pitchFamily="2" charset="77"/>
                          <a:ea typeface="Verdana" panose="020B0604030504040204" pitchFamily="34" charset="0"/>
                          <a:cs typeface="Verdana" panose="020B0604030504040204" pitchFamily="34" charset="0"/>
                        </a:rPr>
                        <a:t>Text</a:t>
                      </a:r>
                    </a:p>
                    <a:p>
                      <a:r>
                        <a:rPr lang="en-US" sz="1600" b="0" i="0" dirty="0">
                          <a:solidFill>
                            <a:srgbClr val="1A4420"/>
                          </a:solidFill>
                          <a:latin typeface="Lexend Light" pitchFamily="2" charset="77"/>
                          <a:ea typeface="Verdana" panose="020B0604030504040204" pitchFamily="34" charset="0"/>
                          <a:cs typeface="Verdana" panose="020B0604030504040204" pitchFamily="34" charset="0"/>
                        </a:rPr>
                        <a:t>Supporting info here</a:t>
                      </a:r>
                    </a:p>
                  </a:txBody>
                  <a:tcPr marL="68580" marR="68580" marT="34290" marB="34290" anchor="ct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tcPr>
                </a:tc>
                <a:extLst>
                  <a:ext uri="{0D108BD9-81ED-4DB2-BD59-A6C34878D82A}">
                    <a16:rowId xmlns:a16="http://schemas.microsoft.com/office/drawing/2014/main" val="1162641250"/>
                  </a:ext>
                </a:extLst>
              </a:tr>
              <a:tr h="961988">
                <a:tc>
                  <a:txBody>
                    <a:bodyPr/>
                    <a:lstStyle/>
                    <a:p>
                      <a:r>
                        <a:rPr lang="en-US" sz="2000" b="0" i="0" dirty="0">
                          <a:solidFill>
                            <a:srgbClr val="007932"/>
                          </a:solidFill>
                          <a:latin typeface="Lexend Light" pitchFamily="2" charset="77"/>
                          <a:ea typeface="Verdana" panose="020B0604030504040204" pitchFamily="34" charset="0"/>
                          <a:cs typeface="Verdana" panose="020B0604030504040204" pitchFamily="34" charset="0"/>
                        </a:rPr>
                        <a:t>Text</a:t>
                      </a:r>
                    </a:p>
                    <a:p>
                      <a:r>
                        <a:rPr lang="en-US" sz="1600" b="0" i="0" dirty="0">
                          <a:solidFill>
                            <a:srgbClr val="1A4420"/>
                          </a:solidFill>
                          <a:latin typeface="Lexend Light" pitchFamily="2" charset="77"/>
                          <a:ea typeface="Verdana" panose="020B0604030504040204" pitchFamily="34" charset="0"/>
                          <a:cs typeface="Verdana" panose="020B0604030504040204" pitchFamily="34" charset="0"/>
                        </a:rPr>
                        <a:t>Supporting info here</a:t>
                      </a:r>
                    </a:p>
                  </a:txBody>
                  <a:tcPr marL="68580" marR="68580" marT="34290" marB="34290" anchor="ct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tcPr>
                </a:tc>
                <a:extLst>
                  <a:ext uri="{0D108BD9-81ED-4DB2-BD59-A6C34878D82A}">
                    <a16:rowId xmlns:a16="http://schemas.microsoft.com/office/drawing/2014/main" val="3655943084"/>
                  </a:ext>
                </a:extLst>
              </a:tr>
              <a:tr h="9619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932"/>
                          </a:solidFill>
                          <a:effectLst/>
                          <a:uLnTx/>
                          <a:uFillTx/>
                          <a:latin typeface="Lexend Light" pitchFamily="2" charset="77"/>
                          <a:ea typeface="Verdana" panose="020B0604030504040204" pitchFamily="34" charset="0"/>
                          <a:cs typeface="Verdana" panose="020B0604030504040204" pitchFamily="34" charset="0"/>
                        </a:rPr>
                        <a:t>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solidFill>
                            <a:srgbClr val="1A4420"/>
                          </a:solidFill>
                          <a:latin typeface="Lexend Light" pitchFamily="2" charset="77"/>
                          <a:ea typeface="Verdana" panose="020B0604030504040204" pitchFamily="34" charset="0"/>
                          <a:cs typeface="Verdana" panose="020B0604030504040204" pitchFamily="34" charset="0"/>
                        </a:rPr>
                        <a:t>Supporting info here</a:t>
                      </a:r>
                    </a:p>
                  </a:txBody>
                  <a:tcPr marL="68580" marR="68580" marT="34290" marB="34290" anchor="ctr">
                    <a:lnT w="12700" cap="flat" cmpd="sng" algn="ctr">
                      <a:solidFill>
                        <a:srgbClr val="B2B2B2"/>
                      </a:solidFill>
                      <a:prstDash val="solid"/>
                      <a:round/>
                      <a:headEnd type="none" w="med" len="med"/>
                      <a:tailEnd type="none" w="med" len="med"/>
                    </a:lnT>
                  </a:tcPr>
                </a:tc>
                <a:extLst>
                  <a:ext uri="{0D108BD9-81ED-4DB2-BD59-A6C34878D82A}">
                    <a16:rowId xmlns:a16="http://schemas.microsoft.com/office/drawing/2014/main" val="2605164824"/>
                  </a:ext>
                </a:extLst>
              </a:tr>
            </a:tbl>
          </a:graphicData>
        </a:graphic>
      </p:graphicFrame>
      <p:pic>
        <p:nvPicPr>
          <p:cNvPr id="7" name="Picture 6">
            <a:extLst>
              <a:ext uri="{FF2B5EF4-FFF2-40B4-BE49-F238E27FC236}">
                <a16:creationId xmlns:a16="http://schemas.microsoft.com/office/drawing/2014/main" id="{0B36C14A-11C3-F5BC-9326-627F0E90223E}"/>
              </a:ext>
            </a:extLst>
          </p:cNvPr>
          <p:cNvPicPr>
            <a:picLocks noChangeAspect="1"/>
          </p:cNvPicPr>
          <p:nvPr/>
        </p:nvPicPr>
        <p:blipFill>
          <a:blip r:embed="rId4"/>
          <a:srcRect l="5808" t="9279" r="5735" b="21045"/>
          <a:stretch/>
        </p:blipFill>
        <p:spPr>
          <a:xfrm rot="16200000">
            <a:off x="656082" y="2472662"/>
            <a:ext cx="5152337" cy="189338"/>
          </a:xfrm>
          <a:prstGeom prst="rect">
            <a:avLst/>
          </a:prstGeom>
        </p:spPr>
      </p:pic>
    </p:spTree>
    <p:extLst>
      <p:ext uri="{BB962C8B-B14F-4D97-AF65-F5344CB8AC3E}">
        <p14:creationId xmlns:p14="http://schemas.microsoft.com/office/powerpoint/2010/main" val="25239422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48FA7-881E-20F0-5ABC-A29181975DE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476A06E-7011-6B74-2579-2EFAD3FE05C3}"/>
              </a:ext>
            </a:extLst>
          </p:cNvPr>
          <p:cNvSpPr/>
          <p:nvPr/>
        </p:nvSpPr>
        <p:spPr>
          <a:xfrm>
            <a:off x="0" y="0"/>
            <a:ext cx="3200400" cy="5143483"/>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7" name="Picture 6">
            <a:extLst>
              <a:ext uri="{FF2B5EF4-FFF2-40B4-BE49-F238E27FC236}">
                <a16:creationId xmlns:a16="http://schemas.microsoft.com/office/drawing/2014/main" id="{4A22FD41-CB3A-8838-1610-84DA46826A6D}"/>
              </a:ext>
            </a:extLst>
          </p:cNvPr>
          <p:cNvPicPr>
            <a:picLocks noChangeAspect="1"/>
          </p:cNvPicPr>
          <p:nvPr/>
        </p:nvPicPr>
        <p:blipFill>
          <a:blip r:embed="rId4"/>
          <a:srcRect l="5808" t="9279" r="5735" b="21045"/>
          <a:stretch/>
        </p:blipFill>
        <p:spPr>
          <a:xfrm rot="16200000">
            <a:off x="656082" y="2472662"/>
            <a:ext cx="5152337" cy="189338"/>
          </a:xfrm>
          <a:prstGeom prst="rect">
            <a:avLst/>
          </a:prstGeom>
        </p:spPr>
      </p:pic>
      <p:sp>
        <p:nvSpPr>
          <p:cNvPr id="2" name="TextBox 1">
            <a:extLst>
              <a:ext uri="{FF2B5EF4-FFF2-40B4-BE49-F238E27FC236}">
                <a16:creationId xmlns:a16="http://schemas.microsoft.com/office/drawing/2014/main" id="{375DADAF-8E58-1F9E-4CE8-6176BB1E4EED}"/>
              </a:ext>
            </a:extLst>
          </p:cNvPr>
          <p:cNvSpPr txBox="1"/>
          <p:nvPr/>
        </p:nvSpPr>
        <p:spPr>
          <a:xfrm>
            <a:off x="457201" y="514350"/>
            <a:ext cx="2551491" cy="1257300"/>
          </a:xfrm>
          <a:prstGeom prst="rect">
            <a:avLst/>
          </a:prstGeom>
        </p:spPr>
        <p:txBody>
          <a:bodyPr vert="horz" lIns="0" tIns="0" rIns="0" bIns="0" rtlCol="0" anchor="t">
            <a:noAutofit/>
          </a:bodyPr>
          <a:lstStyle>
            <a:defPPr>
              <a:defRPr lang="en-US"/>
            </a:defPPr>
            <a:lvl1pPr>
              <a:lnSpc>
                <a:spcPct val="100000"/>
              </a:lnSpc>
              <a:spcBef>
                <a:spcPct val="0"/>
              </a:spcBef>
              <a:buNone/>
              <a:defRPr sz="3600">
                <a:solidFill>
                  <a:schemeClr val="bg1"/>
                </a:solidFill>
                <a:ea typeface="+mj-lt"/>
                <a:cs typeface="+mj-lt"/>
              </a:defRPr>
            </a:lvl1pPr>
          </a:lstStyle>
          <a:p>
            <a:r>
              <a:rPr lang="en-US" sz="2400" dirty="0">
                <a:solidFill>
                  <a:srgbClr val="FEFEFE"/>
                </a:solidFill>
                <a:latin typeface="Lexend Light" pitchFamily="2" charset="77"/>
                <a:ea typeface="Verdana" panose="020B0604030504040204" pitchFamily="34" charset="0"/>
                <a:cs typeface="Verdana" panose="020B0604030504040204" pitchFamily="34" charset="0"/>
              </a:rPr>
              <a:t>Enter your headline here</a:t>
            </a:r>
          </a:p>
        </p:txBody>
      </p:sp>
      <p:graphicFrame>
        <p:nvGraphicFramePr>
          <p:cNvPr id="5" name="Table 12">
            <a:extLst>
              <a:ext uri="{FF2B5EF4-FFF2-40B4-BE49-F238E27FC236}">
                <a16:creationId xmlns:a16="http://schemas.microsoft.com/office/drawing/2014/main" id="{2D91BE97-EF86-7410-A978-C4408C57B986}"/>
              </a:ext>
            </a:extLst>
          </p:cNvPr>
          <p:cNvGraphicFramePr>
            <a:graphicFrameLocks noGrp="1"/>
          </p:cNvGraphicFramePr>
          <p:nvPr>
            <p:extLst>
              <p:ext uri="{D42A27DB-BD31-4B8C-83A1-F6EECF244321}">
                <p14:modId xmlns:p14="http://schemas.microsoft.com/office/powerpoint/2010/main" val="3579011897"/>
              </p:ext>
            </p:extLst>
          </p:nvPr>
        </p:nvGraphicFramePr>
        <p:xfrm>
          <a:off x="3807619" y="628650"/>
          <a:ext cx="5336381" cy="3847952"/>
        </p:xfrm>
        <a:graphic>
          <a:graphicData uri="http://schemas.openxmlformats.org/drawingml/2006/table">
            <a:tbl>
              <a:tblPr firstRow="1" bandRow="1">
                <a:tableStyleId>{2D5ABB26-0587-4C30-8999-92F81FD0307C}</a:tableStyleId>
              </a:tblPr>
              <a:tblGrid>
                <a:gridCol w="5336381">
                  <a:extLst>
                    <a:ext uri="{9D8B030D-6E8A-4147-A177-3AD203B41FA5}">
                      <a16:colId xmlns:a16="http://schemas.microsoft.com/office/drawing/2014/main" val="1631774947"/>
                    </a:ext>
                  </a:extLst>
                </a:gridCol>
              </a:tblGrid>
              <a:tr h="961988">
                <a:tc>
                  <a:txBody>
                    <a:bodyPr/>
                    <a:lstStyle/>
                    <a:p>
                      <a:r>
                        <a:rPr lang="en-US" sz="2000" b="0" i="0" dirty="0">
                          <a:solidFill>
                            <a:srgbClr val="007932"/>
                          </a:solidFill>
                          <a:latin typeface="Lexend Light" pitchFamily="2" charset="77"/>
                          <a:ea typeface="Verdana" panose="020B0604030504040204" pitchFamily="34" charset="0"/>
                          <a:cs typeface="Verdana" panose="020B0604030504040204" pitchFamily="34" charset="0"/>
                        </a:rPr>
                        <a:t>Text</a:t>
                      </a:r>
                    </a:p>
                    <a:p>
                      <a:r>
                        <a:rPr lang="en-US" sz="1600" b="0" i="0" dirty="0">
                          <a:solidFill>
                            <a:srgbClr val="1A4420"/>
                          </a:solidFill>
                          <a:latin typeface="Lexend Light" pitchFamily="2" charset="77"/>
                          <a:ea typeface="Verdana" panose="020B0604030504040204" pitchFamily="34" charset="0"/>
                          <a:cs typeface="Verdana" panose="020B0604030504040204" pitchFamily="34" charset="0"/>
                        </a:rPr>
                        <a:t>Supporting info here</a:t>
                      </a:r>
                    </a:p>
                  </a:txBody>
                  <a:tcPr marL="68580" marR="68580" marT="34290" marB="34290" anchor="ctr">
                    <a:lnB w="12700" cap="flat" cmpd="sng" algn="ctr">
                      <a:solidFill>
                        <a:srgbClr val="B2B2B2"/>
                      </a:solidFill>
                      <a:prstDash val="solid"/>
                      <a:round/>
                      <a:headEnd type="none" w="med" len="med"/>
                      <a:tailEnd type="none" w="med" len="med"/>
                    </a:lnB>
                  </a:tcPr>
                </a:tc>
                <a:extLst>
                  <a:ext uri="{0D108BD9-81ED-4DB2-BD59-A6C34878D82A}">
                    <a16:rowId xmlns:a16="http://schemas.microsoft.com/office/drawing/2014/main" val="2472401700"/>
                  </a:ext>
                </a:extLst>
              </a:tr>
              <a:tr h="961988">
                <a:tc>
                  <a:txBody>
                    <a:bodyPr/>
                    <a:lstStyle/>
                    <a:p>
                      <a:r>
                        <a:rPr lang="en-US" sz="2000" b="0" i="0" dirty="0">
                          <a:solidFill>
                            <a:srgbClr val="007932"/>
                          </a:solidFill>
                          <a:latin typeface="Lexend Light" pitchFamily="2" charset="77"/>
                          <a:ea typeface="Verdana" panose="020B0604030504040204" pitchFamily="34" charset="0"/>
                          <a:cs typeface="Verdana" panose="020B0604030504040204" pitchFamily="34" charset="0"/>
                        </a:rPr>
                        <a:t>Text</a:t>
                      </a:r>
                    </a:p>
                    <a:p>
                      <a:r>
                        <a:rPr lang="en-US" sz="1600" b="0" i="0" dirty="0">
                          <a:solidFill>
                            <a:srgbClr val="1A4420"/>
                          </a:solidFill>
                          <a:latin typeface="Lexend Light" pitchFamily="2" charset="77"/>
                          <a:ea typeface="Verdana" panose="020B0604030504040204" pitchFamily="34" charset="0"/>
                          <a:cs typeface="Verdana" panose="020B0604030504040204" pitchFamily="34" charset="0"/>
                        </a:rPr>
                        <a:t>Supporting info here</a:t>
                      </a:r>
                    </a:p>
                  </a:txBody>
                  <a:tcPr marL="68580" marR="68580" marT="34290" marB="34290" anchor="ct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tcPr>
                </a:tc>
                <a:extLst>
                  <a:ext uri="{0D108BD9-81ED-4DB2-BD59-A6C34878D82A}">
                    <a16:rowId xmlns:a16="http://schemas.microsoft.com/office/drawing/2014/main" val="1162641250"/>
                  </a:ext>
                </a:extLst>
              </a:tr>
              <a:tr h="961988">
                <a:tc>
                  <a:txBody>
                    <a:bodyPr/>
                    <a:lstStyle/>
                    <a:p>
                      <a:r>
                        <a:rPr lang="en-US" sz="2000" b="0" i="0" dirty="0">
                          <a:solidFill>
                            <a:srgbClr val="007932"/>
                          </a:solidFill>
                          <a:latin typeface="Lexend Light" pitchFamily="2" charset="77"/>
                          <a:ea typeface="Verdana" panose="020B0604030504040204" pitchFamily="34" charset="0"/>
                          <a:cs typeface="Verdana" panose="020B0604030504040204" pitchFamily="34" charset="0"/>
                        </a:rPr>
                        <a:t>Text</a:t>
                      </a:r>
                    </a:p>
                    <a:p>
                      <a:r>
                        <a:rPr lang="en-US" sz="1600" b="0" i="0" dirty="0">
                          <a:solidFill>
                            <a:srgbClr val="1A4420"/>
                          </a:solidFill>
                          <a:latin typeface="Lexend Light" pitchFamily="2" charset="77"/>
                          <a:ea typeface="Verdana" panose="020B0604030504040204" pitchFamily="34" charset="0"/>
                          <a:cs typeface="Verdana" panose="020B0604030504040204" pitchFamily="34" charset="0"/>
                        </a:rPr>
                        <a:t>Supporting info here</a:t>
                      </a:r>
                    </a:p>
                  </a:txBody>
                  <a:tcPr marL="68580" marR="68580" marT="34290" marB="34290" anchor="ct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tcPr>
                </a:tc>
                <a:extLst>
                  <a:ext uri="{0D108BD9-81ED-4DB2-BD59-A6C34878D82A}">
                    <a16:rowId xmlns:a16="http://schemas.microsoft.com/office/drawing/2014/main" val="3655943084"/>
                  </a:ext>
                </a:extLst>
              </a:tr>
              <a:tr h="9619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932"/>
                          </a:solidFill>
                          <a:effectLst/>
                          <a:uLnTx/>
                          <a:uFillTx/>
                          <a:latin typeface="Lexend Light" pitchFamily="2" charset="77"/>
                          <a:ea typeface="Verdana" panose="020B0604030504040204" pitchFamily="34" charset="0"/>
                          <a:cs typeface="Verdana" panose="020B0604030504040204" pitchFamily="34" charset="0"/>
                        </a:rPr>
                        <a:t>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solidFill>
                            <a:srgbClr val="1A4420"/>
                          </a:solidFill>
                          <a:latin typeface="Lexend Light" pitchFamily="2" charset="77"/>
                          <a:ea typeface="Verdana" panose="020B0604030504040204" pitchFamily="34" charset="0"/>
                          <a:cs typeface="Verdana" panose="020B0604030504040204" pitchFamily="34" charset="0"/>
                        </a:rPr>
                        <a:t>Supporting info here</a:t>
                      </a:r>
                    </a:p>
                  </a:txBody>
                  <a:tcPr marL="68580" marR="68580" marT="34290" marB="34290" anchor="ctr">
                    <a:lnT w="12700" cap="flat" cmpd="sng" algn="ctr">
                      <a:solidFill>
                        <a:srgbClr val="B2B2B2"/>
                      </a:solidFill>
                      <a:prstDash val="solid"/>
                      <a:round/>
                      <a:headEnd type="none" w="med" len="med"/>
                      <a:tailEnd type="none" w="med" len="med"/>
                    </a:lnT>
                  </a:tcPr>
                </a:tc>
                <a:extLst>
                  <a:ext uri="{0D108BD9-81ED-4DB2-BD59-A6C34878D82A}">
                    <a16:rowId xmlns:a16="http://schemas.microsoft.com/office/drawing/2014/main" val="2605164824"/>
                  </a:ext>
                </a:extLst>
              </a:tr>
            </a:tbl>
          </a:graphicData>
        </a:graphic>
      </p:graphicFrame>
    </p:spTree>
    <p:extLst>
      <p:ext uri="{BB962C8B-B14F-4D97-AF65-F5344CB8AC3E}">
        <p14:creationId xmlns:p14="http://schemas.microsoft.com/office/powerpoint/2010/main" val="200414864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36F15-00BE-D3CC-5E79-BE89DDCF08B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43C150F-2591-CC53-9460-AC4C3FE929E8}"/>
              </a:ext>
            </a:extLst>
          </p:cNvPr>
          <p:cNvSpPr/>
          <p:nvPr/>
        </p:nvSpPr>
        <p:spPr>
          <a:xfrm>
            <a:off x="0" y="0"/>
            <a:ext cx="3200400" cy="5143483"/>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7" name="Picture 6">
            <a:extLst>
              <a:ext uri="{FF2B5EF4-FFF2-40B4-BE49-F238E27FC236}">
                <a16:creationId xmlns:a16="http://schemas.microsoft.com/office/drawing/2014/main" id="{16B80164-3D7A-14B1-925B-D6FB160B5DAA}"/>
              </a:ext>
            </a:extLst>
          </p:cNvPr>
          <p:cNvPicPr>
            <a:picLocks noChangeAspect="1"/>
          </p:cNvPicPr>
          <p:nvPr/>
        </p:nvPicPr>
        <p:blipFill>
          <a:blip r:embed="rId4"/>
          <a:srcRect l="5808" t="9279" r="5735" b="21045"/>
          <a:stretch/>
        </p:blipFill>
        <p:spPr>
          <a:xfrm rot="16200000">
            <a:off x="656082" y="2472662"/>
            <a:ext cx="5152337" cy="189338"/>
          </a:xfrm>
          <a:prstGeom prst="rect">
            <a:avLst/>
          </a:prstGeom>
        </p:spPr>
      </p:pic>
      <p:sp>
        <p:nvSpPr>
          <p:cNvPr id="2" name="TextBox 1">
            <a:extLst>
              <a:ext uri="{FF2B5EF4-FFF2-40B4-BE49-F238E27FC236}">
                <a16:creationId xmlns:a16="http://schemas.microsoft.com/office/drawing/2014/main" id="{6A3BB044-094E-4F7A-9085-A6CBFC4BD291}"/>
              </a:ext>
            </a:extLst>
          </p:cNvPr>
          <p:cNvSpPr txBox="1"/>
          <p:nvPr/>
        </p:nvSpPr>
        <p:spPr>
          <a:xfrm>
            <a:off x="457201" y="514350"/>
            <a:ext cx="2551491" cy="1257300"/>
          </a:xfrm>
          <a:prstGeom prst="rect">
            <a:avLst/>
          </a:prstGeom>
        </p:spPr>
        <p:txBody>
          <a:bodyPr vert="horz" lIns="0" tIns="0" rIns="0" bIns="0" rtlCol="0" anchor="t">
            <a:noAutofit/>
          </a:bodyPr>
          <a:lstStyle>
            <a:defPPr>
              <a:defRPr lang="en-US"/>
            </a:defPPr>
            <a:lvl1pPr>
              <a:lnSpc>
                <a:spcPct val="100000"/>
              </a:lnSpc>
              <a:spcBef>
                <a:spcPct val="0"/>
              </a:spcBef>
              <a:buNone/>
              <a:defRPr sz="3600">
                <a:solidFill>
                  <a:schemeClr val="bg1"/>
                </a:solidFill>
                <a:ea typeface="+mj-lt"/>
                <a:cs typeface="+mj-lt"/>
              </a:defRPr>
            </a:lvl1pPr>
          </a:lstStyle>
          <a:p>
            <a:r>
              <a:rPr lang="en-US" sz="2700" dirty="0">
                <a:solidFill>
                  <a:srgbClr val="FEFEFE"/>
                </a:solidFill>
                <a:latin typeface="Sprouts Forager" pitchFamily="2" charset="0"/>
                <a:ea typeface="Verdana" panose="020B0604030504040204" pitchFamily="34" charset="0"/>
                <a:cs typeface="Verdana" panose="020B0604030504040204" pitchFamily="34" charset="0"/>
              </a:rPr>
              <a:t>Enter your headline here</a:t>
            </a:r>
          </a:p>
        </p:txBody>
      </p:sp>
      <p:graphicFrame>
        <p:nvGraphicFramePr>
          <p:cNvPr id="5" name="Table 12">
            <a:extLst>
              <a:ext uri="{FF2B5EF4-FFF2-40B4-BE49-F238E27FC236}">
                <a16:creationId xmlns:a16="http://schemas.microsoft.com/office/drawing/2014/main" id="{305216FA-6E90-9BD1-0C8F-70107B913D37}"/>
              </a:ext>
            </a:extLst>
          </p:cNvPr>
          <p:cNvGraphicFramePr>
            <a:graphicFrameLocks noGrp="1"/>
          </p:cNvGraphicFramePr>
          <p:nvPr/>
        </p:nvGraphicFramePr>
        <p:xfrm>
          <a:off x="3807619" y="628650"/>
          <a:ext cx="5336381" cy="3847952"/>
        </p:xfrm>
        <a:graphic>
          <a:graphicData uri="http://schemas.openxmlformats.org/drawingml/2006/table">
            <a:tbl>
              <a:tblPr firstRow="1" bandRow="1">
                <a:tableStyleId>{2D5ABB26-0587-4C30-8999-92F81FD0307C}</a:tableStyleId>
              </a:tblPr>
              <a:tblGrid>
                <a:gridCol w="5336381">
                  <a:extLst>
                    <a:ext uri="{9D8B030D-6E8A-4147-A177-3AD203B41FA5}">
                      <a16:colId xmlns:a16="http://schemas.microsoft.com/office/drawing/2014/main" val="1631774947"/>
                    </a:ext>
                  </a:extLst>
                </a:gridCol>
              </a:tblGrid>
              <a:tr h="961988">
                <a:tc>
                  <a:txBody>
                    <a:bodyPr/>
                    <a:lstStyle/>
                    <a:p>
                      <a:r>
                        <a:rPr lang="en-US" sz="2000" b="0" i="0" dirty="0">
                          <a:solidFill>
                            <a:srgbClr val="007932"/>
                          </a:solidFill>
                          <a:latin typeface="Lexend Light" pitchFamily="2" charset="77"/>
                          <a:ea typeface="Verdana" panose="020B0604030504040204" pitchFamily="34" charset="0"/>
                          <a:cs typeface="Verdana" panose="020B0604030504040204" pitchFamily="34" charset="0"/>
                        </a:rPr>
                        <a:t>Text</a:t>
                      </a:r>
                    </a:p>
                    <a:p>
                      <a:r>
                        <a:rPr lang="en-US" sz="1600" b="0" i="0" dirty="0">
                          <a:solidFill>
                            <a:srgbClr val="1A4420"/>
                          </a:solidFill>
                          <a:latin typeface="Lexend Light" pitchFamily="2" charset="77"/>
                          <a:ea typeface="Verdana" panose="020B0604030504040204" pitchFamily="34" charset="0"/>
                          <a:cs typeface="Verdana" panose="020B0604030504040204" pitchFamily="34" charset="0"/>
                        </a:rPr>
                        <a:t>Supporting info here</a:t>
                      </a:r>
                    </a:p>
                  </a:txBody>
                  <a:tcPr marL="68580" marR="68580" marT="34290" marB="34290" anchor="ctr">
                    <a:lnB w="12700" cap="flat" cmpd="sng" algn="ctr">
                      <a:solidFill>
                        <a:srgbClr val="B2B2B2"/>
                      </a:solidFill>
                      <a:prstDash val="solid"/>
                      <a:round/>
                      <a:headEnd type="none" w="med" len="med"/>
                      <a:tailEnd type="none" w="med" len="med"/>
                    </a:lnB>
                  </a:tcPr>
                </a:tc>
                <a:extLst>
                  <a:ext uri="{0D108BD9-81ED-4DB2-BD59-A6C34878D82A}">
                    <a16:rowId xmlns:a16="http://schemas.microsoft.com/office/drawing/2014/main" val="2472401700"/>
                  </a:ext>
                </a:extLst>
              </a:tr>
              <a:tr h="961988">
                <a:tc>
                  <a:txBody>
                    <a:bodyPr/>
                    <a:lstStyle/>
                    <a:p>
                      <a:r>
                        <a:rPr lang="en-US" sz="2000" b="0" i="0" dirty="0">
                          <a:solidFill>
                            <a:srgbClr val="007932"/>
                          </a:solidFill>
                          <a:latin typeface="Lexend Light" pitchFamily="2" charset="77"/>
                          <a:ea typeface="Verdana" panose="020B0604030504040204" pitchFamily="34" charset="0"/>
                          <a:cs typeface="Verdana" panose="020B0604030504040204" pitchFamily="34" charset="0"/>
                        </a:rPr>
                        <a:t>Text</a:t>
                      </a:r>
                    </a:p>
                    <a:p>
                      <a:r>
                        <a:rPr lang="en-US" sz="1600" b="0" i="0" dirty="0">
                          <a:solidFill>
                            <a:srgbClr val="1A4420"/>
                          </a:solidFill>
                          <a:latin typeface="Lexend Light" pitchFamily="2" charset="77"/>
                          <a:ea typeface="Verdana" panose="020B0604030504040204" pitchFamily="34" charset="0"/>
                          <a:cs typeface="Verdana" panose="020B0604030504040204" pitchFamily="34" charset="0"/>
                        </a:rPr>
                        <a:t>Supporting info here</a:t>
                      </a:r>
                    </a:p>
                  </a:txBody>
                  <a:tcPr marL="68580" marR="68580" marT="34290" marB="34290" anchor="ct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tcPr>
                </a:tc>
                <a:extLst>
                  <a:ext uri="{0D108BD9-81ED-4DB2-BD59-A6C34878D82A}">
                    <a16:rowId xmlns:a16="http://schemas.microsoft.com/office/drawing/2014/main" val="1162641250"/>
                  </a:ext>
                </a:extLst>
              </a:tr>
              <a:tr h="961988">
                <a:tc>
                  <a:txBody>
                    <a:bodyPr/>
                    <a:lstStyle/>
                    <a:p>
                      <a:r>
                        <a:rPr lang="en-US" sz="2000" b="0" i="0" dirty="0">
                          <a:solidFill>
                            <a:srgbClr val="007932"/>
                          </a:solidFill>
                          <a:latin typeface="Lexend Light" pitchFamily="2" charset="77"/>
                          <a:ea typeface="Verdana" panose="020B0604030504040204" pitchFamily="34" charset="0"/>
                          <a:cs typeface="Verdana" panose="020B0604030504040204" pitchFamily="34" charset="0"/>
                        </a:rPr>
                        <a:t>Text</a:t>
                      </a:r>
                    </a:p>
                    <a:p>
                      <a:r>
                        <a:rPr lang="en-US" sz="1600" b="0" i="0" dirty="0">
                          <a:solidFill>
                            <a:srgbClr val="1A4420"/>
                          </a:solidFill>
                          <a:latin typeface="Lexend Light" pitchFamily="2" charset="77"/>
                          <a:ea typeface="Verdana" panose="020B0604030504040204" pitchFamily="34" charset="0"/>
                          <a:cs typeface="Verdana" panose="020B0604030504040204" pitchFamily="34" charset="0"/>
                        </a:rPr>
                        <a:t>Supporting info here</a:t>
                      </a:r>
                    </a:p>
                  </a:txBody>
                  <a:tcPr marL="68580" marR="68580" marT="34290" marB="34290" anchor="ct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tcPr>
                </a:tc>
                <a:extLst>
                  <a:ext uri="{0D108BD9-81ED-4DB2-BD59-A6C34878D82A}">
                    <a16:rowId xmlns:a16="http://schemas.microsoft.com/office/drawing/2014/main" val="3655943084"/>
                  </a:ext>
                </a:extLst>
              </a:tr>
              <a:tr h="9619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932"/>
                          </a:solidFill>
                          <a:effectLst/>
                          <a:uLnTx/>
                          <a:uFillTx/>
                          <a:latin typeface="Lexend Light" pitchFamily="2" charset="77"/>
                          <a:ea typeface="Verdana" panose="020B0604030504040204" pitchFamily="34" charset="0"/>
                          <a:cs typeface="Verdana" panose="020B0604030504040204" pitchFamily="34" charset="0"/>
                        </a:rPr>
                        <a:t>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solidFill>
                            <a:srgbClr val="1A4420"/>
                          </a:solidFill>
                          <a:latin typeface="Lexend Light" pitchFamily="2" charset="77"/>
                          <a:ea typeface="Verdana" panose="020B0604030504040204" pitchFamily="34" charset="0"/>
                          <a:cs typeface="Verdana" panose="020B0604030504040204" pitchFamily="34" charset="0"/>
                        </a:rPr>
                        <a:t>Supporting info here</a:t>
                      </a:r>
                    </a:p>
                  </a:txBody>
                  <a:tcPr marL="68580" marR="68580" marT="34290" marB="34290" anchor="ctr">
                    <a:lnT w="12700" cap="flat" cmpd="sng" algn="ctr">
                      <a:solidFill>
                        <a:srgbClr val="B2B2B2"/>
                      </a:solidFill>
                      <a:prstDash val="solid"/>
                      <a:round/>
                      <a:headEnd type="none" w="med" len="med"/>
                      <a:tailEnd type="none" w="med" len="med"/>
                    </a:lnT>
                  </a:tcPr>
                </a:tc>
                <a:extLst>
                  <a:ext uri="{0D108BD9-81ED-4DB2-BD59-A6C34878D82A}">
                    <a16:rowId xmlns:a16="http://schemas.microsoft.com/office/drawing/2014/main" val="2605164824"/>
                  </a:ext>
                </a:extLst>
              </a:tr>
            </a:tbl>
          </a:graphicData>
        </a:graphic>
      </p:graphicFrame>
    </p:spTree>
    <p:extLst>
      <p:ext uri="{BB962C8B-B14F-4D97-AF65-F5344CB8AC3E}">
        <p14:creationId xmlns:p14="http://schemas.microsoft.com/office/powerpoint/2010/main" val="316384345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493AB-BB27-37F6-4E19-CD82CC50657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E38261A-1286-96E0-CD54-560A926B8392}"/>
              </a:ext>
            </a:extLst>
          </p:cNvPr>
          <p:cNvSpPr/>
          <p:nvPr/>
        </p:nvSpPr>
        <p:spPr>
          <a:xfrm>
            <a:off x="0" y="0"/>
            <a:ext cx="3200400" cy="5143483"/>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7" name="Picture 6">
            <a:extLst>
              <a:ext uri="{FF2B5EF4-FFF2-40B4-BE49-F238E27FC236}">
                <a16:creationId xmlns:a16="http://schemas.microsoft.com/office/drawing/2014/main" id="{129113D6-2C72-4FB5-A0B1-13ECC6A11E5B}"/>
              </a:ext>
            </a:extLst>
          </p:cNvPr>
          <p:cNvPicPr>
            <a:picLocks noChangeAspect="1"/>
          </p:cNvPicPr>
          <p:nvPr/>
        </p:nvPicPr>
        <p:blipFill>
          <a:blip r:embed="rId4"/>
          <a:srcRect l="5808" t="9279" r="5735" b="21045"/>
          <a:stretch/>
        </p:blipFill>
        <p:spPr>
          <a:xfrm rot="16200000">
            <a:off x="656082" y="2472662"/>
            <a:ext cx="5152337" cy="189338"/>
          </a:xfrm>
          <a:prstGeom prst="rect">
            <a:avLst/>
          </a:prstGeom>
        </p:spPr>
      </p:pic>
      <p:sp>
        <p:nvSpPr>
          <p:cNvPr id="8" name="TextBox 7">
            <a:extLst>
              <a:ext uri="{FF2B5EF4-FFF2-40B4-BE49-F238E27FC236}">
                <a16:creationId xmlns:a16="http://schemas.microsoft.com/office/drawing/2014/main" id="{06E1970C-8477-DC4A-D363-6F0B066D7FD2}"/>
              </a:ext>
            </a:extLst>
          </p:cNvPr>
          <p:cNvSpPr txBox="1"/>
          <p:nvPr/>
        </p:nvSpPr>
        <p:spPr>
          <a:xfrm>
            <a:off x="457201" y="514350"/>
            <a:ext cx="2551491" cy="1257300"/>
          </a:xfrm>
          <a:prstGeom prst="rect">
            <a:avLst/>
          </a:prstGeom>
        </p:spPr>
        <p:txBody>
          <a:bodyPr vert="horz" lIns="0" tIns="0" rIns="0" bIns="0" rtlCol="0" anchor="t">
            <a:noAutofit/>
          </a:bodyPr>
          <a:lstStyle>
            <a:defPPr>
              <a:defRPr lang="en-US"/>
            </a:defPPr>
            <a:lvl1pPr>
              <a:lnSpc>
                <a:spcPct val="100000"/>
              </a:lnSpc>
              <a:spcBef>
                <a:spcPct val="0"/>
              </a:spcBef>
              <a:buNone/>
              <a:defRPr sz="3600">
                <a:solidFill>
                  <a:schemeClr val="bg1"/>
                </a:solidFill>
                <a:ea typeface="+mj-lt"/>
                <a:cs typeface="+mj-lt"/>
              </a:defRPr>
            </a:lvl1pPr>
          </a:lstStyle>
          <a:p>
            <a:r>
              <a:rPr lang="en-US" sz="2400" dirty="0">
                <a:solidFill>
                  <a:schemeClr val="accent3"/>
                </a:solidFill>
                <a:latin typeface="Lexend Light" pitchFamily="2" charset="77"/>
                <a:ea typeface="Verdana" panose="020B0604030504040204" pitchFamily="34" charset="0"/>
                <a:cs typeface="Verdana" panose="020B0604030504040204" pitchFamily="34" charset="0"/>
              </a:rPr>
              <a:t>Enter your headline here</a:t>
            </a:r>
          </a:p>
        </p:txBody>
      </p:sp>
      <p:graphicFrame>
        <p:nvGraphicFramePr>
          <p:cNvPr id="9" name="Table 12">
            <a:extLst>
              <a:ext uri="{FF2B5EF4-FFF2-40B4-BE49-F238E27FC236}">
                <a16:creationId xmlns:a16="http://schemas.microsoft.com/office/drawing/2014/main" id="{458B7A69-5FB9-A1C7-BFFE-19E61D911BEB}"/>
              </a:ext>
            </a:extLst>
          </p:cNvPr>
          <p:cNvGraphicFramePr>
            <a:graphicFrameLocks noGrp="1"/>
          </p:cNvGraphicFramePr>
          <p:nvPr>
            <p:extLst>
              <p:ext uri="{D42A27DB-BD31-4B8C-83A1-F6EECF244321}">
                <p14:modId xmlns:p14="http://schemas.microsoft.com/office/powerpoint/2010/main" val="3579011897"/>
              </p:ext>
            </p:extLst>
          </p:nvPr>
        </p:nvGraphicFramePr>
        <p:xfrm>
          <a:off x="3807619" y="628650"/>
          <a:ext cx="5336381" cy="3847952"/>
        </p:xfrm>
        <a:graphic>
          <a:graphicData uri="http://schemas.openxmlformats.org/drawingml/2006/table">
            <a:tbl>
              <a:tblPr firstRow="1" bandRow="1">
                <a:tableStyleId>{2D5ABB26-0587-4C30-8999-92F81FD0307C}</a:tableStyleId>
              </a:tblPr>
              <a:tblGrid>
                <a:gridCol w="5336381">
                  <a:extLst>
                    <a:ext uri="{9D8B030D-6E8A-4147-A177-3AD203B41FA5}">
                      <a16:colId xmlns:a16="http://schemas.microsoft.com/office/drawing/2014/main" val="1631774947"/>
                    </a:ext>
                  </a:extLst>
                </a:gridCol>
              </a:tblGrid>
              <a:tr h="961988">
                <a:tc>
                  <a:txBody>
                    <a:bodyPr/>
                    <a:lstStyle/>
                    <a:p>
                      <a:r>
                        <a:rPr lang="en-US" sz="2000" b="0" i="0" dirty="0">
                          <a:solidFill>
                            <a:srgbClr val="007932"/>
                          </a:solidFill>
                          <a:latin typeface="Lexend Light" pitchFamily="2" charset="77"/>
                          <a:ea typeface="Verdana" panose="020B0604030504040204" pitchFamily="34" charset="0"/>
                          <a:cs typeface="Verdana" panose="020B0604030504040204" pitchFamily="34" charset="0"/>
                        </a:rPr>
                        <a:t>Text</a:t>
                      </a:r>
                    </a:p>
                    <a:p>
                      <a:r>
                        <a:rPr lang="en-US" sz="1600" b="0" i="0" dirty="0">
                          <a:solidFill>
                            <a:srgbClr val="1A4420"/>
                          </a:solidFill>
                          <a:latin typeface="Lexend Light" pitchFamily="2" charset="77"/>
                          <a:ea typeface="Verdana" panose="020B0604030504040204" pitchFamily="34" charset="0"/>
                          <a:cs typeface="Verdana" panose="020B0604030504040204" pitchFamily="34" charset="0"/>
                        </a:rPr>
                        <a:t>Supporting info here</a:t>
                      </a:r>
                    </a:p>
                  </a:txBody>
                  <a:tcPr marL="68580" marR="68580" marT="34290" marB="34290" anchor="ctr">
                    <a:lnB w="12700" cap="flat" cmpd="sng" algn="ctr">
                      <a:solidFill>
                        <a:srgbClr val="B2B2B2"/>
                      </a:solidFill>
                      <a:prstDash val="solid"/>
                      <a:round/>
                      <a:headEnd type="none" w="med" len="med"/>
                      <a:tailEnd type="none" w="med" len="med"/>
                    </a:lnB>
                  </a:tcPr>
                </a:tc>
                <a:extLst>
                  <a:ext uri="{0D108BD9-81ED-4DB2-BD59-A6C34878D82A}">
                    <a16:rowId xmlns:a16="http://schemas.microsoft.com/office/drawing/2014/main" val="2472401700"/>
                  </a:ext>
                </a:extLst>
              </a:tr>
              <a:tr h="961988">
                <a:tc>
                  <a:txBody>
                    <a:bodyPr/>
                    <a:lstStyle/>
                    <a:p>
                      <a:r>
                        <a:rPr lang="en-US" sz="2000" b="0" i="0" dirty="0">
                          <a:solidFill>
                            <a:srgbClr val="007932"/>
                          </a:solidFill>
                          <a:latin typeface="Lexend Light" pitchFamily="2" charset="77"/>
                          <a:ea typeface="Verdana" panose="020B0604030504040204" pitchFamily="34" charset="0"/>
                          <a:cs typeface="Verdana" panose="020B0604030504040204" pitchFamily="34" charset="0"/>
                        </a:rPr>
                        <a:t>Text</a:t>
                      </a:r>
                    </a:p>
                    <a:p>
                      <a:r>
                        <a:rPr lang="en-US" sz="1600" b="0" i="0" dirty="0">
                          <a:solidFill>
                            <a:srgbClr val="1A4420"/>
                          </a:solidFill>
                          <a:latin typeface="Lexend Light" pitchFamily="2" charset="77"/>
                          <a:ea typeface="Verdana" panose="020B0604030504040204" pitchFamily="34" charset="0"/>
                          <a:cs typeface="Verdana" panose="020B0604030504040204" pitchFamily="34" charset="0"/>
                        </a:rPr>
                        <a:t>Supporting info here</a:t>
                      </a:r>
                    </a:p>
                  </a:txBody>
                  <a:tcPr marL="68580" marR="68580" marT="34290" marB="34290" anchor="ct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tcPr>
                </a:tc>
                <a:extLst>
                  <a:ext uri="{0D108BD9-81ED-4DB2-BD59-A6C34878D82A}">
                    <a16:rowId xmlns:a16="http://schemas.microsoft.com/office/drawing/2014/main" val="1162641250"/>
                  </a:ext>
                </a:extLst>
              </a:tr>
              <a:tr h="961988">
                <a:tc>
                  <a:txBody>
                    <a:bodyPr/>
                    <a:lstStyle/>
                    <a:p>
                      <a:r>
                        <a:rPr lang="en-US" sz="2000" b="0" i="0" dirty="0">
                          <a:solidFill>
                            <a:srgbClr val="007932"/>
                          </a:solidFill>
                          <a:latin typeface="Lexend Light" pitchFamily="2" charset="77"/>
                          <a:ea typeface="Verdana" panose="020B0604030504040204" pitchFamily="34" charset="0"/>
                          <a:cs typeface="Verdana" panose="020B0604030504040204" pitchFamily="34" charset="0"/>
                        </a:rPr>
                        <a:t>Text</a:t>
                      </a:r>
                    </a:p>
                    <a:p>
                      <a:r>
                        <a:rPr lang="en-US" sz="1600" b="0" i="0" dirty="0">
                          <a:solidFill>
                            <a:srgbClr val="1A4420"/>
                          </a:solidFill>
                          <a:latin typeface="Lexend Light" pitchFamily="2" charset="77"/>
                          <a:ea typeface="Verdana" panose="020B0604030504040204" pitchFamily="34" charset="0"/>
                          <a:cs typeface="Verdana" panose="020B0604030504040204" pitchFamily="34" charset="0"/>
                        </a:rPr>
                        <a:t>Supporting info here</a:t>
                      </a:r>
                    </a:p>
                  </a:txBody>
                  <a:tcPr marL="68580" marR="68580" marT="34290" marB="34290" anchor="ct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tcPr>
                </a:tc>
                <a:extLst>
                  <a:ext uri="{0D108BD9-81ED-4DB2-BD59-A6C34878D82A}">
                    <a16:rowId xmlns:a16="http://schemas.microsoft.com/office/drawing/2014/main" val="3655943084"/>
                  </a:ext>
                </a:extLst>
              </a:tr>
              <a:tr h="9619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932"/>
                          </a:solidFill>
                          <a:effectLst/>
                          <a:uLnTx/>
                          <a:uFillTx/>
                          <a:latin typeface="Lexend Light" pitchFamily="2" charset="77"/>
                          <a:ea typeface="Verdana" panose="020B0604030504040204" pitchFamily="34" charset="0"/>
                          <a:cs typeface="Verdana" panose="020B0604030504040204" pitchFamily="34" charset="0"/>
                        </a:rPr>
                        <a:t>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solidFill>
                            <a:srgbClr val="1A4420"/>
                          </a:solidFill>
                          <a:latin typeface="Lexend Light" pitchFamily="2" charset="77"/>
                          <a:ea typeface="Verdana" panose="020B0604030504040204" pitchFamily="34" charset="0"/>
                          <a:cs typeface="Verdana" panose="020B0604030504040204" pitchFamily="34" charset="0"/>
                        </a:rPr>
                        <a:t>Supporting info here</a:t>
                      </a:r>
                    </a:p>
                  </a:txBody>
                  <a:tcPr marL="68580" marR="68580" marT="34290" marB="34290" anchor="ctr">
                    <a:lnT w="12700" cap="flat" cmpd="sng" algn="ctr">
                      <a:solidFill>
                        <a:srgbClr val="B2B2B2"/>
                      </a:solidFill>
                      <a:prstDash val="solid"/>
                      <a:round/>
                      <a:headEnd type="none" w="med" len="med"/>
                      <a:tailEnd type="none" w="med" len="med"/>
                    </a:lnT>
                  </a:tcPr>
                </a:tc>
                <a:extLst>
                  <a:ext uri="{0D108BD9-81ED-4DB2-BD59-A6C34878D82A}">
                    <a16:rowId xmlns:a16="http://schemas.microsoft.com/office/drawing/2014/main" val="2605164824"/>
                  </a:ext>
                </a:extLst>
              </a:tr>
            </a:tbl>
          </a:graphicData>
        </a:graphic>
      </p:graphicFrame>
    </p:spTree>
    <p:extLst>
      <p:ext uri="{BB962C8B-B14F-4D97-AF65-F5344CB8AC3E}">
        <p14:creationId xmlns:p14="http://schemas.microsoft.com/office/powerpoint/2010/main" val="302593732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DB024-DB7E-B819-ECF2-C80F493867A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47AB007-D7AB-30EA-949F-FE2F19D6B776}"/>
              </a:ext>
            </a:extLst>
          </p:cNvPr>
          <p:cNvSpPr/>
          <p:nvPr/>
        </p:nvSpPr>
        <p:spPr>
          <a:xfrm>
            <a:off x="0" y="0"/>
            <a:ext cx="3200400" cy="5143483"/>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7" name="Picture 6">
            <a:extLst>
              <a:ext uri="{FF2B5EF4-FFF2-40B4-BE49-F238E27FC236}">
                <a16:creationId xmlns:a16="http://schemas.microsoft.com/office/drawing/2014/main" id="{D96BAC23-A2D5-1A7C-492E-E3312738102E}"/>
              </a:ext>
            </a:extLst>
          </p:cNvPr>
          <p:cNvPicPr>
            <a:picLocks noChangeAspect="1"/>
          </p:cNvPicPr>
          <p:nvPr/>
        </p:nvPicPr>
        <p:blipFill>
          <a:blip r:embed="rId4"/>
          <a:srcRect l="5808" t="9279" r="5735" b="21045"/>
          <a:stretch/>
        </p:blipFill>
        <p:spPr>
          <a:xfrm rot="16200000">
            <a:off x="656082" y="2472662"/>
            <a:ext cx="5152337" cy="189338"/>
          </a:xfrm>
          <a:prstGeom prst="rect">
            <a:avLst/>
          </a:prstGeom>
        </p:spPr>
      </p:pic>
      <p:sp>
        <p:nvSpPr>
          <p:cNvPr id="8" name="TextBox 7">
            <a:extLst>
              <a:ext uri="{FF2B5EF4-FFF2-40B4-BE49-F238E27FC236}">
                <a16:creationId xmlns:a16="http://schemas.microsoft.com/office/drawing/2014/main" id="{E07C3C2C-B492-62B1-1DD7-E4C36591A383}"/>
              </a:ext>
            </a:extLst>
          </p:cNvPr>
          <p:cNvSpPr txBox="1"/>
          <p:nvPr/>
        </p:nvSpPr>
        <p:spPr>
          <a:xfrm>
            <a:off x="457201" y="514350"/>
            <a:ext cx="2551491" cy="1257300"/>
          </a:xfrm>
          <a:prstGeom prst="rect">
            <a:avLst/>
          </a:prstGeom>
        </p:spPr>
        <p:txBody>
          <a:bodyPr vert="horz" lIns="0" tIns="0" rIns="0" bIns="0" rtlCol="0" anchor="t">
            <a:noAutofit/>
          </a:bodyPr>
          <a:lstStyle>
            <a:defPPr>
              <a:defRPr lang="en-US"/>
            </a:defPPr>
            <a:lvl1pPr>
              <a:lnSpc>
                <a:spcPct val="100000"/>
              </a:lnSpc>
              <a:spcBef>
                <a:spcPct val="0"/>
              </a:spcBef>
              <a:buNone/>
              <a:defRPr sz="3600">
                <a:solidFill>
                  <a:schemeClr val="bg1"/>
                </a:solidFill>
                <a:ea typeface="+mj-lt"/>
                <a:cs typeface="+mj-lt"/>
              </a:defRPr>
            </a:lvl1pPr>
          </a:lstStyle>
          <a:p>
            <a:r>
              <a:rPr lang="en-US" sz="2700" dirty="0">
                <a:solidFill>
                  <a:schemeClr val="accent3"/>
                </a:solidFill>
                <a:latin typeface="Sprouts Forager" pitchFamily="2" charset="0"/>
                <a:ea typeface="Verdana" panose="020B0604030504040204" pitchFamily="34" charset="0"/>
                <a:cs typeface="Verdana" panose="020B0604030504040204" pitchFamily="34" charset="0"/>
              </a:rPr>
              <a:t>Enter your headline here</a:t>
            </a:r>
          </a:p>
        </p:txBody>
      </p:sp>
      <p:graphicFrame>
        <p:nvGraphicFramePr>
          <p:cNvPr id="9" name="Table 12">
            <a:extLst>
              <a:ext uri="{FF2B5EF4-FFF2-40B4-BE49-F238E27FC236}">
                <a16:creationId xmlns:a16="http://schemas.microsoft.com/office/drawing/2014/main" id="{6DEED676-0904-54DC-6FCE-377364D3151C}"/>
              </a:ext>
            </a:extLst>
          </p:cNvPr>
          <p:cNvGraphicFramePr>
            <a:graphicFrameLocks noGrp="1"/>
          </p:cNvGraphicFramePr>
          <p:nvPr/>
        </p:nvGraphicFramePr>
        <p:xfrm>
          <a:off x="3807619" y="628650"/>
          <a:ext cx="5336381" cy="3847952"/>
        </p:xfrm>
        <a:graphic>
          <a:graphicData uri="http://schemas.openxmlformats.org/drawingml/2006/table">
            <a:tbl>
              <a:tblPr firstRow="1" bandRow="1">
                <a:tableStyleId>{2D5ABB26-0587-4C30-8999-92F81FD0307C}</a:tableStyleId>
              </a:tblPr>
              <a:tblGrid>
                <a:gridCol w="5336381">
                  <a:extLst>
                    <a:ext uri="{9D8B030D-6E8A-4147-A177-3AD203B41FA5}">
                      <a16:colId xmlns:a16="http://schemas.microsoft.com/office/drawing/2014/main" val="1631774947"/>
                    </a:ext>
                  </a:extLst>
                </a:gridCol>
              </a:tblGrid>
              <a:tr h="961988">
                <a:tc>
                  <a:txBody>
                    <a:bodyPr/>
                    <a:lstStyle/>
                    <a:p>
                      <a:r>
                        <a:rPr lang="en-US" sz="2000" b="0" i="0" dirty="0">
                          <a:solidFill>
                            <a:srgbClr val="007932"/>
                          </a:solidFill>
                          <a:latin typeface="Lexend Light" pitchFamily="2" charset="77"/>
                          <a:ea typeface="Verdana" panose="020B0604030504040204" pitchFamily="34" charset="0"/>
                          <a:cs typeface="Verdana" panose="020B0604030504040204" pitchFamily="34" charset="0"/>
                        </a:rPr>
                        <a:t>Text</a:t>
                      </a:r>
                    </a:p>
                    <a:p>
                      <a:r>
                        <a:rPr lang="en-US" sz="1600" b="0" i="0" dirty="0">
                          <a:solidFill>
                            <a:srgbClr val="1A4420"/>
                          </a:solidFill>
                          <a:latin typeface="Lexend Light" pitchFamily="2" charset="77"/>
                          <a:ea typeface="Verdana" panose="020B0604030504040204" pitchFamily="34" charset="0"/>
                          <a:cs typeface="Verdana" panose="020B0604030504040204" pitchFamily="34" charset="0"/>
                        </a:rPr>
                        <a:t>Supporting info here</a:t>
                      </a:r>
                    </a:p>
                  </a:txBody>
                  <a:tcPr marL="68580" marR="68580" marT="34290" marB="34290" anchor="ctr">
                    <a:lnB w="12700" cap="flat" cmpd="sng" algn="ctr">
                      <a:solidFill>
                        <a:srgbClr val="B2B2B2"/>
                      </a:solidFill>
                      <a:prstDash val="solid"/>
                      <a:round/>
                      <a:headEnd type="none" w="med" len="med"/>
                      <a:tailEnd type="none" w="med" len="med"/>
                    </a:lnB>
                  </a:tcPr>
                </a:tc>
                <a:extLst>
                  <a:ext uri="{0D108BD9-81ED-4DB2-BD59-A6C34878D82A}">
                    <a16:rowId xmlns:a16="http://schemas.microsoft.com/office/drawing/2014/main" val="2472401700"/>
                  </a:ext>
                </a:extLst>
              </a:tr>
              <a:tr h="961988">
                <a:tc>
                  <a:txBody>
                    <a:bodyPr/>
                    <a:lstStyle/>
                    <a:p>
                      <a:r>
                        <a:rPr lang="en-US" sz="2000" b="0" i="0" dirty="0">
                          <a:solidFill>
                            <a:srgbClr val="007932"/>
                          </a:solidFill>
                          <a:latin typeface="Lexend Light" pitchFamily="2" charset="77"/>
                          <a:ea typeface="Verdana" panose="020B0604030504040204" pitchFamily="34" charset="0"/>
                          <a:cs typeface="Verdana" panose="020B0604030504040204" pitchFamily="34" charset="0"/>
                        </a:rPr>
                        <a:t>Text</a:t>
                      </a:r>
                    </a:p>
                    <a:p>
                      <a:r>
                        <a:rPr lang="en-US" sz="1600" b="0" i="0" dirty="0">
                          <a:solidFill>
                            <a:srgbClr val="1A4420"/>
                          </a:solidFill>
                          <a:latin typeface="Lexend Light" pitchFamily="2" charset="77"/>
                          <a:ea typeface="Verdana" panose="020B0604030504040204" pitchFamily="34" charset="0"/>
                          <a:cs typeface="Verdana" panose="020B0604030504040204" pitchFamily="34" charset="0"/>
                        </a:rPr>
                        <a:t>Supporting info here</a:t>
                      </a:r>
                    </a:p>
                  </a:txBody>
                  <a:tcPr marL="68580" marR="68580" marT="34290" marB="34290" anchor="ct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tcPr>
                </a:tc>
                <a:extLst>
                  <a:ext uri="{0D108BD9-81ED-4DB2-BD59-A6C34878D82A}">
                    <a16:rowId xmlns:a16="http://schemas.microsoft.com/office/drawing/2014/main" val="1162641250"/>
                  </a:ext>
                </a:extLst>
              </a:tr>
              <a:tr h="961988">
                <a:tc>
                  <a:txBody>
                    <a:bodyPr/>
                    <a:lstStyle/>
                    <a:p>
                      <a:r>
                        <a:rPr lang="en-US" sz="2000" b="0" i="0" dirty="0">
                          <a:solidFill>
                            <a:srgbClr val="007932"/>
                          </a:solidFill>
                          <a:latin typeface="Lexend Light" pitchFamily="2" charset="77"/>
                          <a:ea typeface="Verdana" panose="020B0604030504040204" pitchFamily="34" charset="0"/>
                          <a:cs typeface="Verdana" panose="020B0604030504040204" pitchFamily="34" charset="0"/>
                        </a:rPr>
                        <a:t>Text</a:t>
                      </a:r>
                    </a:p>
                    <a:p>
                      <a:r>
                        <a:rPr lang="en-US" sz="1600" b="0" i="0" dirty="0">
                          <a:solidFill>
                            <a:srgbClr val="1A4420"/>
                          </a:solidFill>
                          <a:latin typeface="Lexend Light" pitchFamily="2" charset="77"/>
                          <a:ea typeface="Verdana" panose="020B0604030504040204" pitchFamily="34" charset="0"/>
                          <a:cs typeface="Verdana" panose="020B0604030504040204" pitchFamily="34" charset="0"/>
                        </a:rPr>
                        <a:t>Supporting info here</a:t>
                      </a:r>
                    </a:p>
                  </a:txBody>
                  <a:tcPr marL="68580" marR="68580" marT="34290" marB="34290" anchor="ct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tcPr>
                </a:tc>
                <a:extLst>
                  <a:ext uri="{0D108BD9-81ED-4DB2-BD59-A6C34878D82A}">
                    <a16:rowId xmlns:a16="http://schemas.microsoft.com/office/drawing/2014/main" val="3655943084"/>
                  </a:ext>
                </a:extLst>
              </a:tr>
              <a:tr h="9619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932"/>
                          </a:solidFill>
                          <a:effectLst/>
                          <a:uLnTx/>
                          <a:uFillTx/>
                          <a:latin typeface="Lexend Light" pitchFamily="2" charset="77"/>
                          <a:ea typeface="Verdana" panose="020B0604030504040204" pitchFamily="34" charset="0"/>
                          <a:cs typeface="Verdana" panose="020B0604030504040204" pitchFamily="34" charset="0"/>
                        </a:rPr>
                        <a:t>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solidFill>
                            <a:srgbClr val="1A4420"/>
                          </a:solidFill>
                          <a:latin typeface="Lexend Light" pitchFamily="2" charset="77"/>
                          <a:ea typeface="Verdana" panose="020B0604030504040204" pitchFamily="34" charset="0"/>
                          <a:cs typeface="Verdana" panose="020B0604030504040204" pitchFamily="34" charset="0"/>
                        </a:rPr>
                        <a:t>Supporting info here</a:t>
                      </a:r>
                    </a:p>
                  </a:txBody>
                  <a:tcPr marL="68580" marR="68580" marT="34290" marB="34290" anchor="ctr">
                    <a:lnT w="12700" cap="flat" cmpd="sng" algn="ctr">
                      <a:solidFill>
                        <a:srgbClr val="B2B2B2"/>
                      </a:solidFill>
                      <a:prstDash val="solid"/>
                      <a:round/>
                      <a:headEnd type="none" w="med" len="med"/>
                      <a:tailEnd type="none" w="med" len="med"/>
                    </a:lnT>
                  </a:tcPr>
                </a:tc>
                <a:extLst>
                  <a:ext uri="{0D108BD9-81ED-4DB2-BD59-A6C34878D82A}">
                    <a16:rowId xmlns:a16="http://schemas.microsoft.com/office/drawing/2014/main" val="2605164824"/>
                  </a:ext>
                </a:extLst>
              </a:tr>
            </a:tbl>
          </a:graphicData>
        </a:graphic>
      </p:graphicFrame>
    </p:spTree>
    <p:extLst>
      <p:ext uri="{BB962C8B-B14F-4D97-AF65-F5344CB8AC3E}">
        <p14:creationId xmlns:p14="http://schemas.microsoft.com/office/powerpoint/2010/main" val="11137113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FCD97-B968-F94C-9DD7-3B427801D9B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FB76276-E100-3247-362C-15AB6086C92F}"/>
              </a:ext>
            </a:extLst>
          </p:cNvPr>
          <p:cNvSpPr/>
          <p:nvPr/>
        </p:nvSpPr>
        <p:spPr>
          <a:xfrm>
            <a:off x="0" y="0"/>
            <a:ext cx="3200400" cy="5143483"/>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7" name="Picture 6">
            <a:extLst>
              <a:ext uri="{FF2B5EF4-FFF2-40B4-BE49-F238E27FC236}">
                <a16:creationId xmlns:a16="http://schemas.microsoft.com/office/drawing/2014/main" id="{390F240A-755F-9012-B2EC-F3A32274420F}"/>
              </a:ext>
            </a:extLst>
          </p:cNvPr>
          <p:cNvPicPr>
            <a:picLocks noChangeAspect="1"/>
          </p:cNvPicPr>
          <p:nvPr/>
        </p:nvPicPr>
        <p:blipFill>
          <a:blip r:embed="rId4"/>
          <a:srcRect l="5808" t="9279" r="5735" b="21045"/>
          <a:stretch/>
        </p:blipFill>
        <p:spPr>
          <a:xfrm rot="16200000">
            <a:off x="656082" y="2472662"/>
            <a:ext cx="5152337" cy="189338"/>
          </a:xfrm>
          <a:prstGeom prst="rect">
            <a:avLst/>
          </a:prstGeom>
        </p:spPr>
      </p:pic>
      <p:sp>
        <p:nvSpPr>
          <p:cNvPr id="2" name="TextBox 1">
            <a:extLst>
              <a:ext uri="{FF2B5EF4-FFF2-40B4-BE49-F238E27FC236}">
                <a16:creationId xmlns:a16="http://schemas.microsoft.com/office/drawing/2014/main" id="{B79D1D5A-2099-17A6-423A-1BD122F3E97B}"/>
              </a:ext>
            </a:extLst>
          </p:cNvPr>
          <p:cNvSpPr txBox="1"/>
          <p:nvPr/>
        </p:nvSpPr>
        <p:spPr>
          <a:xfrm>
            <a:off x="457201" y="514350"/>
            <a:ext cx="2551491" cy="1257300"/>
          </a:xfrm>
          <a:prstGeom prst="rect">
            <a:avLst/>
          </a:prstGeom>
        </p:spPr>
        <p:txBody>
          <a:bodyPr vert="horz" lIns="0" tIns="0" rIns="0" bIns="0" rtlCol="0" anchor="t">
            <a:noAutofit/>
          </a:bodyPr>
          <a:lstStyle>
            <a:defPPr>
              <a:defRPr lang="en-US"/>
            </a:defPPr>
            <a:lvl1pPr>
              <a:lnSpc>
                <a:spcPct val="100000"/>
              </a:lnSpc>
              <a:spcBef>
                <a:spcPct val="0"/>
              </a:spcBef>
              <a:buNone/>
              <a:defRPr sz="3600">
                <a:solidFill>
                  <a:schemeClr val="bg1"/>
                </a:solidFill>
                <a:ea typeface="+mj-lt"/>
                <a:cs typeface="+mj-lt"/>
              </a:defRPr>
            </a:lvl1pPr>
          </a:lstStyle>
          <a:p>
            <a:r>
              <a:rPr lang="en-US" sz="2400" dirty="0">
                <a:solidFill>
                  <a:schemeClr val="accent3"/>
                </a:solidFill>
                <a:latin typeface="Lexend Light" pitchFamily="2" charset="77"/>
                <a:ea typeface="Verdana" panose="020B0604030504040204" pitchFamily="34" charset="0"/>
                <a:cs typeface="Verdana" panose="020B0604030504040204" pitchFamily="34" charset="0"/>
              </a:rPr>
              <a:t>Enter your headline here</a:t>
            </a:r>
          </a:p>
        </p:txBody>
      </p:sp>
      <p:graphicFrame>
        <p:nvGraphicFramePr>
          <p:cNvPr id="5" name="Table 12">
            <a:extLst>
              <a:ext uri="{FF2B5EF4-FFF2-40B4-BE49-F238E27FC236}">
                <a16:creationId xmlns:a16="http://schemas.microsoft.com/office/drawing/2014/main" id="{EC6D5558-A315-23AA-C24E-6E0B00F45FA8}"/>
              </a:ext>
            </a:extLst>
          </p:cNvPr>
          <p:cNvGraphicFramePr>
            <a:graphicFrameLocks noGrp="1"/>
          </p:cNvGraphicFramePr>
          <p:nvPr>
            <p:extLst>
              <p:ext uri="{D42A27DB-BD31-4B8C-83A1-F6EECF244321}">
                <p14:modId xmlns:p14="http://schemas.microsoft.com/office/powerpoint/2010/main" val="1755691982"/>
              </p:ext>
            </p:extLst>
          </p:nvPr>
        </p:nvGraphicFramePr>
        <p:xfrm>
          <a:off x="3807619" y="628650"/>
          <a:ext cx="5336381" cy="3847952"/>
        </p:xfrm>
        <a:graphic>
          <a:graphicData uri="http://schemas.openxmlformats.org/drawingml/2006/table">
            <a:tbl>
              <a:tblPr firstRow="1" bandRow="1">
                <a:tableStyleId>{2D5ABB26-0587-4C30-8999-92F81FD0307C}</a:tableStyleId>
              </a:tblPr>
              <a:tblGrid>
                <a:gridCol w="5336381">
                  <a:extLst>
                    <a:ext uri="{9D8B030D-6E8A-4147-A177-3AD203B41FA5}">
                      <a16:colId xmlns:a16="http://schemas.microsoft.com/office/drawing/2014/main" val="1631774947"/>
                    </a:ext>
                  </a:extLst>
                </a:gridCol>
              </a:tblGrid>
              <a:tr h="961988">
                <a:tc>
                  <a:txBody>
                    <a:bodyPr/>
                    <a:lstStyle/>
                    <a:p>
                      <a:r>
                        <a:rPr lang="en-US" sz="2000" b="0" i="0" dirty="0">
                          <a:solidFill>
                            <a:srgbClr val="007932"/>
                          </a:solidFill>
                          <a:latin typeface="Lexend Light" pitchFamily="2" charset="77"/>
                          <a:ea typeface="Verdana" panose="020B0604030504040204" pitchFamily="34" charset="0"/>
                          <a:cs typeface="Verdana" panose="020B0604030504040204" pitchFamily="34" charset="0"/>
                        </a:rPr>
                        <a:t>Text</a:t>
                      </a:r>
                    </a:p>
                    <a:p>
                      <a:r>
                        <a:rPr lang="en-US" sz="1600" b="0" i="0" dirty="0">
                          <a:solidFill>
                            <a:srgbClr val="1A4420"/>
                          </a:solidFill>
                          <a:latin typeface="Lexend Light" pitchFamily="2" charset="77"/>
                          <a:ea typeface="Verdana" panose="020B0604030504040204" pitchFamily="34" charset="0"/>
                          <a:cs typeface="Verdana" panose="020B0604030504040204" pitchFamily="34" charset="0"/>
                        </a:rPr>
                        <a:t>Supporting info here</a:t>
                      </a:r>
                    </a:p>
                  </a:txBody>
                  <a:tcPr marL="68580" marR="68580" marT="34290" marB="34290" anchor="ctr">
                    <a:lnB w="12700" cap="flat" cmpd="sng" algn="ctr">
                      <a:solidFill>
                        <a:srgbClr val="B2B2B2"/>
                      </a:solidFill>
                      <a:prstDash val="solid"/>
                      <a:round/>
                      <a:headEnd type="none" w="med" len="med"/>
                      <a:tailEnd type="none" w="med" len="med"/>
                    </a:lnB>
                  </a:tcPr>
                </a:tc>
                <a:extLst>
                  <a:ext uri="{0D108BD9-81ED-4DB2-BD59-A6C34878D82A}">
                    <a16:rowId xmlns:a16="http://schemas.microsoft.com/office/drawing/2014/main" val="2472401700"/>
                  </a:ext>
                </a:extLst>
              </a:tr>
              <a:tr h="961988">
                <a:tc>
                  <a:txBody>
                    <a:bodyPr/>
                    <a:lstStyle/>
                    <a:p>
                      <a:r>
                        <a:rPr lang="en-US" sz="2000" b="0" i="0" dirty="0">
                          <a:solidFill>
                            <a:srgbClr val="007932"/>
                          </a:solidFill>
                          <a:latin typeface="Lexend Light" pitchFamily="2" charset="77"/>
                          <a:ea typeface="Verdana" panose="020B0604030504040204" pitchFamily="34" charset="0"/>
                          <a:cs typeface="Verdana" panose="020B0604030504040204" pitchFamily="34" charset="0"/>
                        </a:rPr>
                        <a:t>Text</a:t>
                      </a:r>
                    </a:p>
                    <a:p>
                      <a:r>
                        <a:rPr lang="en-US" sz="1600" b="0" i="0" dirty="0">
                          <a:solidFill>
                            <a:srgbClr val="1A4420"/>
                          </a:solidFill>
                          <a:latin typeface="Lexend Light" pitchFamily="2" charset="77"/>
                          <a:ea typeface="Verdana" panose="020B0604030504040204" pitchFamily="34" charset="0"/>
                          <a:cs typeface="Verdana" panose="020B0604030504040204" pitchFamily="34" charset="0"/>
                        </a:rPr>
                        <a:t>Supporting info here</a:t>
                      </a:r>
                    </a:p>
                  </a:txBody>
                  <a:tcPr marL="68580" marR="68580" marT="34290" marB="34290" anchor="ct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tcPr>
                </a:tc>
                <a:extLst>
                  <a:ext uri="{0D108BD9-81ED-4DB2-BD59-A6C34878D82A}">
                    <a16:rowId xmlns:a16="http://schemas.microsoft.com/office/drawing/2014/main" val="1162641250"/>
                  </a:ext>
                </a:extLst>
              </a:tr>
              <a:tr h="961988">
                <a:tc>
                  <a:txBody>
                    <a:bodyPr/>
                    <a:lstStyle/>
                    <a:p>
                      <a:r>
                        <a:rPr lang="en-US" sz="2000" b="0" i="0" dirty="0">
                          <a:solidFill>
                            <a:srgbClr val="007932"/>
                          </a:solidFill>
                          <a:latin typeface="Lexend Light" pitchFamily="2" charset="77"/>
                          <a:ea typeface="Verdana" panose="020B0604030504040204" pitchFamily="34" charset="0"/>
                          <a:cs typeface="Verdana" panose="020B0604030504040204" pitchFamily="34" charset="0"/>
                        </a:rPr>
                        <a:t>Text</a:t>
                      </a:r>
                    </a:p>
                    <a:p>
                      <a:r>
                        <a:rPr lang="en-US" sz="1600" b="0" i="0" dirty="0">
                          <a:solidFill>
                            <a:srgbClr val="1A4420"/>
                          </a:solidFill>
                          <a:latin typeface="Lexend Light" pitchFamily="2" charset="77"/>
                          <a:ea typeface="Verdana" panose="020B0604030504040204" pitchFamily="34" charset="0"/>
                          <a:cs typeface="Verdana" panose="020B0604030504040204" pitchFamily="34" charset="0"/>
                        </a:rPr>
                        <a:t>Supporting info here</a:t>
                      </a:r>
                    </a:p>
                  </a:txBody>
                  <a:tcPr marL="68580" marR="68580" marT="34290" marB="34290" anchor="ct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tcPr>
                </a:tc>
                <a:extLst>
                  <a:ext uri="{0D108BD9-81ED-4DB2-BD59-A6C34878D82A}">
                    <a16:rowId xmlns:a16="http://schemas.microsoft.com/office/drawing/2014/main" val="3655943084"/>
                  </a:ext>
                </a:extLst>
              </a:tr>
              <a:tr h="9619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932"/>
                          </a:solidFill>
                          <a:effectLst/>
                          <a:uLnTx/>
                          <a:uFillTx/>
                          <a:latin typeface="Lexend Light" pitchFamily="2" charset="77"/>
                          <a:ea typeface="Verdana" panose="020B0604030504040204" pitchFamily="34" charset="0"/>
                          <a:cs typeface="Verdana" panose="020B0604030504040204" pitchFamily="34" charset="0"/>
                        </a:rPr>
                        <a:t>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solidFill>
                            <a:srgbClr val="1A4420"/>
                          </a:solidFill>
                          <a:latin typeface="Lexend Light" pitchFamily="2" charset="77"/>
                          <a:ea typeface="Verdana" panose="020B0604030504040204" pitchFamily="34" charset="0"/>
                          <a:cs typeface="Verdana" panose="020B0604030504040204" pitchFamily="34" charset="0"/>
                        </a:rPr>
                        <a:t>Supporting info here</a:t>
                      </a:r>
                    </a:p>
                  </a:txBody>
                  <a:tcPr marL="68580" marR="68580" marT="34290" marB="34290" anchor="ctr">
                    <a:lnT w="12700" cap="flat" cmpd="sng" algn="ctr">
                      <a:solidFill>
                        <a:srgbClr val="B2B2B2"/>
                      </a:solidFill>
                      <a:prstDash val="solid"/>
                      <a:round/>
                      <a:headEnd type="none" w="med" len="med"/>
                      <a:tailEnd type="none" w="med" len="med"/>
                    </a:lnT>
                  </a:tcPr>
                </a:tc>
                <a:extLst>
                  <a:ext uri="{0D108BD9-81ED-4DB2-BD59-A6C34878D82A}">
                    <a16:rowId xmlns:a16="http://schemas.microsoft.com/office/drawing/2014/main" val="2605164824"/>
                  </a:ext>
                </a:extLst>
              </a:tr>
            </a:tbl>
          </a:graphicData>
        </a:graphic>
      </p:graphicFrame>
    </p:spTree>
    <p:extLst>
      <p:ext uri="{BB962C8B-B14F-4D97-AF65-F5344CB8AC3E}">
        <p14:creationId xmlns:p14="http://schemas.microsoft.com/office/powerpoint/2010/main" val="267985509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55DBE-4F99-C5CB-6A2D-F64DA39D5B3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3AAB501-0810-7E7B-3F81-77408A561C87}"/>
              </a:ext>
            </a:extLst>
          </p:cNvPr>
          <p:cNvSpPr/>
          <p:nvPr/>
        </p:nvSpPr>
        <p:spPr>
          <a:xfrm>
            <a:off x="0" y="0"/>
            <a:ext cx="3200400" cy="5143483"/>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7" name="Picture 6">
            <a:extLst>
              <a:ext uri="{FF2B5EF4-FFF2-40B4-BE49-F238E27FC236}">
                <a16:creationId xmlns:a16="http://schemas.microsoft.com/office/drawing/2014/main" id="{C8A8A56E-51AE-5D6B-3A03-F633DCC7BE9D}"/>
              </a:ext>
            </a:extLst>
          </p:cNvPr>
          <p:cNvPicPr>
            <a:picLocks noChangeAspect="1"/>
          </p:cNvPicPr>
          <p:nvPr/>
        </p:nvPicPr>
        <p:blipFill>
          <a:blip r:embed="rId4"/>
          <a:srcRect l="5808" t="9279" r="5735" b="21045"/>
          <a:stretch/>
        </p:blipFill>
        <p:spPr>
          <a:xfrm rot="16200000">
            <a:off x="656082" y="2472662"/>
            <a:ext cx="5152337" cy="189338"/>
          </a:xfrm>
          <a:prstGeom prst="rect">
            <a:avLst/>
          </a:prstGeom>
        </p:spPr>
      </p:pic>
      <p:sp>
        <p:nvSpPr>
          <p:cNvPr id="2" name="TextBox 1">
            <a:extLst>
              <a:ext uri="{FF2B5EF4-FFF2-40B4-BE49-F238E27FC236}">
                <a16:creationId xmlns:a16="http://schemas.microsoft.com/office/drawing/2014/main" id="{8698CDA8-7A3B-3B7F-3514-AFFC1758A8CB}"/>
              </a:ext>
            </a:extLst>
          </p:cNvPr>
          <p:cNvSpPr txBox="1"/>
          <p:nvPr/>
        </p:nvSpPr>
        <p:spPr>
          <a:xfrm>
            <a:off x="457201" y="514350"/>
            <a:ext cx="2551491" cy="1257300"/>
          </a:xfrm>
          <a:prstGeom prst="rect">
            <a:avLst/>
          </a:prstGeom>
        </p:spPr>
        <p:txBody>
          <a:bodyPr vert="horz" lIns="0" tIns="0" rIns="0" bIns="0" rtlCol="0" anchor="t">
            <a:noAutofit/>
          </a:bodyPr>
          <a:lstStyle>
            <a:defPPr>
              <a:defRPr lang="en-US"/>
            </a:defPPr>
            <a:lvl1pPr>
              <a:lnSpc>
                <a:spcPct val="100000"/>
              </a:lnSpc>
              <a:spcBef>
                <a:spcPct val="0"/>
              </a:spcBef>
              <a:buNone/>
              <a:defRPr sz="3600">
                <a:solidFill>
                  <a:schemeClr val="bg1"/>
                </a:solidFill>
                <a:ea typeface="+mj-lt"/>
                <a:cs typeface="+mj-lt"/>
              </a:defRPr>
            </a:lvl1pPr>
          </a:lstStyle>
          <a:p>
            <a:r>
              <a:rPr lang="en-US" sz="2700" dirty="0">
                <a:solidFill>
                  <a:schemeClr val="accent3"/>
                </a:solidFill>
                <a:latin typeface="Sprouts Forager" pitchFamily="2" charset="0"/>
                <a:ea typeface="Verdana" panose="020B0604030504040204" pitchFamily="34" charset="0"/>
                <a:cs typeface="Verdana" panose="020B0604030504040204" pitchFamily="34" charset="0"/>
              </a:rPr>
              <a:t>Enter your headline here</a:t>
            </a:r>
          </a:p>
        </p:txBody>
      </p:sp>
      <p:graphicFrame>
        <p:nvGraphicFramePr>
          <p:cNvPr id="5" name="Table 12">
            <a:extLst>
              <a:ext uri="{FF2B5EF4-FFF2-40B4-BE49-F238E27FC236}">
                <a16:creationId xmlns:a16="http://schemas.microsoft.com/office/drawing/2014/main" id="{DE465445-BAE3-3996-8021-F5A2F2EEF054}"/>
              </a:ext>
            </a:extLst>
          </p:cNvPr>
          <p:cNvGraphicFramePr>
            <a:graphicFrameLocks noGrp="1"/>
          </p:cNvGraphicFramePr>
          <p:nvPr/>
        </p:nvGraphicFramePr>
        <p:xfrm>
          <a:off x="3807619" y="628650"/>
          <a:ext cx="5336381" cy="3847952"/>
        </p:xfrm>
        <a:graphic>
          <a:graphicData uri="http://schemas.openxmlformats.org/drawingml/2006/table">
            <a:tbl>
              <a:tblPr firstRow="1" bandRow="1">
                <a:tableStyleId>{2D5ABB26-0587-4C30-8999-92F81FD0307C}</a:tableStyleId>
              </a:tblPr>
              <a:tblGrid>
                <a:gridCol w="5336381">
                  <a:extLst>
                    <a:ext uri="{9D8B030D-6E8A-4147-A177-3AD203B41FA5}">
                      <a16:colId xmlns:a16="http://schemas.microsoft.com/office/drawing/2014/main" val="1631774947"/>
                    </a:ext>
                  </a:extLst>
                </a:gridCol>
              </a:tblGrid>
              <a:tr h="961988">
                <a:tc>
                  <a:txBody>
                    <a:bodyPr/>
                    <a:lstStyle/>
                    <a:p>
                      <a:r>
                        <a:rPr lang="en-US" sz="2000" b="0" i="0" dirty="0">
                          <a:solidFill>
                            <a:srgbClr val="007932"/>
                          </a:solidFill>
                          <a:latin typeface="Lexend Light" pitchFamily="2" charset="77"/>
                          <a:ea typeface="Verdana" panose="020B0604030504040204" pitchFamily="34" charset="0"/>
                          <a:cs typeface="Verdana" panose="020B0604030504040204" pitchFamily="34" charset="0"/>
                        </a:rPr>
                        <a:t>Text</a:t>
                      </a:r>
                    </a:p>
                    <a:p>
                      <a:r>
                        <a:rPr lang="en-US" sz="1600" b="0" i="0" dirty="0">
                          <a:solidFill>
                            <a:srgbClr val="1A4420"/>
                          </a:solidFill>
                          <a:latin typeface="Lexend Light" pitchFamily="2" charset="77"/>
                          <a:ea typeface="Verdana" panose="020B0604030504040204" pitchFamily="34" charset="0"/>
                          <a:cs typeface="Verdana" panose="020B0604030504040204" pitchFamily="34" charset="0"/>
                        </a:rPr>
                        <a:t>Supporting info here</a:t>
                      </a:r>
                    </a:p>
                  </a:txBody>
                  <a:tcPr marL="68580" marR="68580" marT="34290" marB="34290" anchor="ctr">
                    <a:lnB w="12700" cap="flat" cmpd="sng" algn="ctr">
                      <a:solidFill>
                        <a:srgbClr val="B2B2B2"/>
                      </a:solidFill>
                      <a:prstDash val="solid"/>
                      <a:round/>
                      <a:headEnd type="none" w="med" len="med"/>
                      <a:tailEnd type="none" w="med" len="med"/>
                    </a:lnB>
                  </a:tcPr>
                </a:tc>
                <a:extLst>
                  <a:ext uri="{0D108BD9-81ED-4DB2-BD59-A6C34878D82A}">
                    <a16:rowId xmlns:a16="http://schemas.microsoft.com/office/drawing/2014/main" val="2472401700"/>
                  </a:ext>
                </a:extLst>
              </a:tr>
              <a:tr h="961988">
                <a:tc>
                  <a:txBody>
                    <a:bodyPr/>
                    <a:lstStyle/>
                    <a:p>
                      <a:r>
                        <a:rPr lang="en-US" sz="2000" b="0" i="0" dirty="0">
                          <a:solidFill>
                            <a:srgbClr val="007932"/>
                          </a:solidFill>
                          <a:latin typeface="Lexend Light" pitchFamily="2" charset="77"/>
                          <a:ea typeface="Verdana" panose="020B0604030504040204" pitchFamily="34" charset="0"/>
                          <a:cs typeface="Verdana" panose="020B0604030504040204" pitchFamily="34" charset="0"/>
                        </a:rPr>
                        <a:t>Text</a:t>
                      </a:r>
                    </a:p>
                    <a:p>
                      <a:r>
                        <a:rPr lang="en-US" sz="1600" b="0" i="0" dirty="0">
                          <a:solidFill>
                            <a:srgbClr val="1A4420"/>
                          </a:solidFill>
                          <a:latin typeface="Lexend Light" pitchFamily="2" charset="77"/>
                          <a:ea typeface="Verdana" panose="020B0604030504040204" pitchFamily="34" charset="0"/>
                          <a:cs typeface="Verdana" panose="020B0604030504040204" pitchFamily="34" charset="0"/>
                        </a:rPr>
                        <a:t>Supporting info here</a:t>
                      </a:r>
                    </a:p>
                  </a:txBody>
                  <a:tcPr marL="68580" marR="68580" marT="34290" marB="34290" anchor="ct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tcPr>
                </a:tc>
                <a:extLst>
                  <a:ext uri="{0D108BD9-81ED-4DB2-BD59-A6C34878D82A}">
                    <a16:rowId xmlns:a16="http://schemas.microsoft.com/office/drawing/2014/main" val="1162641250"/>
                  </a:ext>
                </a:extLst>
              </a:tr>
              <a:tr h="961988">
                <a:tc>
                  <a:txBody>
                    <a:bodyPr/>
                    <a:lstStyle/>
                    <a:p>
                      <a:r>
                        <a:rPr lang="en-US" sz="2000" b="0" i="0" dirty="0">
                          <a:solidFill>
                            <a:srgbClr val="007932"/>
                          </a:solidFill>
                          <a:latin typeface="Lexend Light" pitchFamily="2" charset="77"/>
                          <a:ea typeface="Verdana" panose="020B0604030504040204" pitchFamily="34" charset="0"/>
                          <a:cs typeface="Verdana" panose="020B0604030504040204" pitchFamily="34" charset="0"/>
                        </a:rPr>
                        <a:t>Text</a:t>
                      </a:r>
                    </a:p>
                    <a:p>
                      <a:r>
                        <a:rPr lang="en-US" sz="1600" b="0" i="0" dirty="0">
                          <a:solidFill>
                            <a:srgbClr val="1A4420"/>
                          </a:solidFill>
                          <a:latin typeface="Lexend Light" pitchFamily="2" charset="77"/>
                          <a:ea typeface="Verdana" panose="020B0604030504040204" pitchFamily="34" charset="0"/>
                          <a:cs typeface="Verdana" panose="020B0604030504040204" pitchFamily="34" charset="0"/>
                        </a:rPr>
                        <a:t>Supporting info here</a:t>
                      </a:r>
                    </a:p>
                  </a:txBody>
                  <a:tcPr marL="68580" marR="68580" marT="34290" marB="34290" anchor="ct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tcPr>
                </a:tc>
                <a:extLst>
                  <a:ext uri="{0D108BD9-81ED-4DB2-BD59-A6C34878D82A}">
                    <a16:rowId xmlns:a16="http://schemas.microsoft.com/office/drawing/2014/main" val="3655943084"/>
                  </a:ext>
                </a:extLst>
              </a:tr>
              <a:tr h="9619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932"/>
                          </a:solidFill>
                          <a:effectLst/>
                          <a:uLnTx/>
                          <a:uFillTx/>
                          <a:latin typeface="Lexend Light" pitchFamily="2" charset="77"/>
                          <a:ea typeface="Verdana" panose="020B0604030504040204" pitchFamily="34" charset="0"/>
                          <a:cs typeface="Verdana" panose="020B0604030504040204" pitchFamily="34" charset="0"/>
                        </a:rPr>
                        <a:t>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solidFill>
                            <a:srgbClr val="1A4420"/>
                          </a:solidFill>
                          <a:latin typeface="Lexend Light" pitchFamily="2" charset="77"/>
                          <a:ea typeface="Verdana" panose="020B0604030504040204" pitchFamily="34" charset="0"/>
                          <a:cs typeface="Verdana" panose="020B0604030504040204" pitchFamily="34" charset="0"/>
                        </a:rPr>
                        <a:t>Supporting info here</a:t>
                      </a:r>
                    </a:p>
                  </a:txBody>
                  <a:tcPr marL="68580" marR="68580" marT="34290" marB="34290" anchor="ctr">
                    <a:lnT w="12700" cap="flat" cmpd="sng" algn="ctr">
                      <a:solidFill>
                        <a:srgbClr val="B2B2B2"/>
                      </a:solidFill>
                      <a:prstDash val="solid"/>
                      <a:round/>
                      <a:headEnd type="none" w="med" len="med"/>
                      <a:tailEnd type="none" w="med" len="med"/>
                    </a:lnT>
                  </a:tcPr>
                </a:tc>
                <a:extLst>
                  <a:ext uri="{0D108BD9-81ED-4DB2-BD59-A6C34878D82A}">
                    <a16:rowId xmlns:a16="http://schemas.microsoft.com/office/drawing/2014/main" val="2605164824"/>
                  </a:ext>
                </a:extLst>
              </a:tr>
            </a:tbl>
          </a:graphicData>
        </a:graphic>
      </p:graphicFrame>
    </p:spTree>
    <p:extLst>
      <p:ext uri="{BB962C8B-B14F-4D97-AF65-F5344CB8AC3E}">
        <p14:creationId xmlns:p14="http://schemas.microsoft.com/office/powerpoint/2010/main" val="3254257775"/>
      </p:ext>
    </p:extLst>
  </p:cSld>
  <p:clrMapOvr>
    <a:masterClrMapping/>
  </p:clrMapOvr>
</p:sld>
</file>

<file path=ppt/theme/theme1.xml><?xml version="1.0" encoding="utf-8"?>
<a:theme xmlns:a="http://schemas.openxmlformats.org/drawingml/2006/main" name="TITLE SLIDE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DIVIDER SLIDE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ONTENT SLIDES">
  <a:themeElements>
    <a:clrScheme name="Sprouts Branded Colors 1">
      <a:dk1>
        <a:srgbClr val="1A4420"/>
      </a:dk1>
      <a:lt1>
        <a:srgbClr val="FFFFFF"/>
      </a:lt1>
      <a:dk2>
        <a:srgbClr val="1A4420"/>
      </a:dk2>
      <a:lt2>
        <a:srgbClr val="E8E8E8"/>
      </a:lt2>
      <a:accent1>
        <a:srgbClr val="007932"/>
      </a:accent1>
      <a:accent2>
        <a:srgbClr val="A1CD3A"/>
      </a:accent2>
      <a:accent3>
        <a:srgbClr val="1A4420"/>
      </a:accent3>
      <a:accent4>
        <a:srgbClr val="FFF3E0"/>
      </a:accent4>
      <a:accent5>
        <a:srgbClr val="FEBE10"/>
      </a:accent5>
      <a:accent6>
        <a:srgbClr val="FFFFFF"/>
      </a:accent6>
      <a:hlink>
        <a:srgbClr val="198CB7"/>
      </a:hlink>
      <a:folHlink>
        <a:srgbClr val="96234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CONTENT SLIDES 2">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DIVIDER SLIDE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b8aeb34-55c9-436f-ad4a-848bda22e219">
      <Terms xmlns="http://schemas.microsoft.com/office/infopath/2007/PartnerControls"/>
    </lcf76f155ced4ddcb4097134ff3c332f>
    <TaxCatchAll xmlns="d4e24ddf-fc87-4676-bb19-e5a72e5ec5d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E2B421FD18BD64E850480F57C26D1CE" ma:contentTypeVersion="16" ma:contentTypeDescription="Create a new document." ma:contentTypeScope="" ma:versionID="5ffbb87e1594a7cf5aa227635c934111">
  <xsd:schema xmlns:xsd="http://www.w3.org/2001/XMLSchema" xmlns:xs="http://www.w3.org/2001/XMLSchema" xmlns:p="http://schemas.microsoft.com/office/2006/metadata/properties" xmlns:ns2="2b8aeb34-55c9-436f-ad4a-848bda22e219" xmlns:ns3="d4e24ddf-fc87-4676-bb19-e5a72e5ec5d7" targetNamespace="http://schemas.microsoft.com/office/2006/metadata/properties" ma:root="true" ma:fieldsID="d9d05d6f5932900c8d91757695fe16cd" ns2:_="" ns3:_="">
    <xsd:import namespace="2b8aeb34-55c9-436f-ad4a-848bda22e219"/>
    <xsd:import namespace="d4e24ddf-fc87-4676-bb19-e5a72e5ec5d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8aeb34-55c9-436f-ad4a-848bda22e2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696b15ec-b908-47c9-914e-42ae4353be46"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descrip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4e24ddf-fc87-4676-bb19-e5a72e5ec5d7"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d566b37-e0be-4857-b36f-2f7ab5e5d7d1}" ma:internalName="TaxCatchAll" ma:showField="CatchAllData" ma:web="d4e24ddf-fc87-4676-bb19-e5a72e5ec5d7">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00CA66-0E08-4F81-9DC6-4E83C954BDC8}">
  <ds:schemaRefs>
    <ds:schemaRef ds:uri="http://schemas.microsoft.com/sharepoint/v3/contenttype/forms"/>
  </ds:schemaRefs>
</ds:datastoreItem>
</file>

<file path=customXml/itemProps2.xml><?xml version="1.0" encoding="utf-8"?>
<ds:datastoreItem xmlns:ds="http://schemas.openxmlformats.org/officeDocument/2006/customXml" ds:itemID="{D17F5026-3CA7-44D0-9797-AB0EC71D7BC5}">
  <ds:schemaRefs>
    <ds:schemaRef ds:uri="http://schemas.microsoft.com/office/2006/metadata/properties"/>
    <ds:schemaRef ds:uri="http://purl.org/dc/terms/"/>
    <ds:schemaRef ds:uri="http://purl.org/dc/dcmitype/"/>
    <ds:schemaRef ds:uri="http://schemas.microsoft.com/office/infopath/2007/PartnerControls"/>
    <ds:schemaRef ds:uri="http://purl.org/dc/elements/1.1/"/>
    <ds:schemaRef ds:uri="http://www.w3.org/XML/1998/namespace"/>
    <ds:schemaRef ds:uri="http://schemas.microsoft.com/office/2006/documentManagement/types"/>
    <ds:schemaRef ds:uri="http://schemas.openxmlformats.org/package/2006/metadata/core-properties"/>
    <ds:schemaRef ds:uri="d4e24ddf-fc87-4676-bb19-e5a72e5ec5d7"/>
    <ds:schemaRef ds:uri="2b8aeb34-55c9-436f-ad4a-848bda22e219"/>
  </ds:schemaRefs>
</ds:datastoreItem>
</file>

<file path=customXml/itemProps3.xml><?xml version="1.0" encoding="utf-8"?>
<ds:datastoreItem xmlns:ds="http://schemas.openxmlformats.org/officeDocument/2006/customXml" ds:itemID="{17603CE4-970E-4A07-BCDE-7A79DF3371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8aeb34-55c9-436f-ad4a-848bda22e219"/>
    <ds:schemaRef ds:uri="d4e24ddf-fc87-4676-bb19-e5a72e5ec5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39e4b8d8-5034-4760-84a3-0ba2ca73ac84}" enabled="0" method="" siteId="{39e4b8d8-5034-4760-84a3-0ba2ca73ac84}" removed="1"/>
</clbl:labelList>
</file>

<file path=docProps/app.xml><?xml version="1.0" encoding="utf-8"?>
<Properties xmlns="http://schemas.openxmlformats.org/officeDocument/2006/extended-properties" xmlns:vt="http://schemas.openxmlformats.org/officeDocument/2006/docPropsVTypes">
  <TotalTime>16236</TotalTime>
  <Words>2750</Words>
  <Application>Microsoft Macintosh PowerPoint</Application>
  <PresentationFormat>On-screen Show (16:9)</PresentationFormat>
  <Paragraphs>1082</Paragraphs>
  <Slides>158</Slides>
  <Notes>137</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158</vt:i4>
      </vt:variant>
    </vt:vector>
  </HeadingPairs>
  <TitlesOfParts>
    <vt:vector size="169" baseType="lpstr">
      <vt:lpstr>Arial</vt:lpstr>
      <vt:lpstr>Lexend Black</vt:lpstr>
      <vt:lpstr>Calibri</vt:lpstr>
      <vt:lpstr>Sprouts Forager</vt:lpstr>
      <vt:lpstr>Lexend</vt:lpstr>
      <vt:lpstr>Lexend Light</vt:lpstr>
      <vt:lpstr>TITLE SLIDES</vt:lpstr>
      <vt:lpstr>DIVIDER SLIDES</vt:lpstr>
      <vt:lpstr>CONTENT SLIDES</vt:lpstr>
      <vt:lpstr>CONTENT SLIDES 2</vt:lpstr>
      <vt:lpstr>1_DIVIDER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Caitie Gillis</cp:lastModifiedBy>
  <cp:revision>74</cp:revision>
  <dcterms:modified xsi:type="dcterms:W3CDTF">2025-07-16T17:21:21Z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0x010100EE2B421FD18BD64E850480F57C26D1CE</vt:lpwstr>
  </property>
  <property fmtid="{D5CDD505-2E9C-101B-9397-08002B2CF9AE}" pid="3" name="_dlc_DocIdItemGuid">
    <vt:lpwstr>0fb36c85-ca02-4239-a442-1fe6f42f3e9e</vt:lpwstr>
  </property>
  <property fmtid="{D5CDD505-2E9C-101B-9397-08002B2CF9AE}" pid="4" name="MediaServiceImageTags">
    <vt:lpwstr/>
  </property>
</Properties>
</file>