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3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4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5.xml" ContentType="application/vnd.openxmlformats-officedocument.theme+xml"/>
  <Override PartName="/ppt/slideLayouts/slideLayout14.xml" ContentType="application/vnd.openxmlformats-officedocument.presentationml.slideLayout+xml"/>
  <Override PartName="/ppt/theme/theme6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7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8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2" r:id="rId5"/>
    <p:sldMasterId id="2147483777" r:id="rId6"/>
    <p:sldMasterId id="2147483773" r:id="rId7"/>
    <p:sldMasterId id="2147483768" r:id="rId8"/>
    <p:sldMasterId id="2147483664" r:id="rId9"/>
    <p:sldMasterId id="2147483668" r:id="rId10"/>
    <p:sldMasterId id="2147483671" r:id="rId11"/>
    <p:sldMasterId id="2147483780" r:id="rId12"/>
    <p:sldMasterId id="2147483787" r:id="rId13"/>
  </p:sldMasterIdLst>
  <p:notesMasterIdLst>
    <p:notesMasterId r:id="rId16"/>
  </p:notesMasterIdLst>
  <p:sldIdLst>
    <p:sldId id="287" r:id="rId14"/>
    <p:sldId id="288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16F30"/>
    <a:srgbClr val="6CC2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809"/>
    <p:restoredTop sz="94694"/>
  </p:normalViewPr>
  <p:slideViewPr>
    <p:cSldViewPr snapToGrid="0">
      <p:cViewPr varScale="1">
        <p:scale>
          <a:sx n="61" d="100"/>
          <a:sy n="61" d="100"/>
        </p:scale>
        <p:origin x="73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4.xml"/><Relationship Id="rId13" Type="http://schemas.openxmlformats.org/officeDocument/2006/relationships/slideMaster" Target="slideMasters/slideMaster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Master" Target="slideMasters/slideMaster3.xml"/><Relationship Id="rId12" Type="http://schemas.openxmlformats.org/officeDocument/2006/relationships/slideMaster" Target="slideMasters/slideMaster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Master" Target="slideMasters/slideMaster7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2.xml"/><Relationship Id="rId10" Type="http://schemas.openxmlformats.org/officeDocument/2006/relationships/slideMaster" Target="slideMasters/slideMaster6.xml"/><Relationship Id="rId19" Type="http://schemas.openxmlformats.org/officeDocument/2006/relationships/theme" Target="theme/theme1.xml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5.xml"/><Relationship Id="rId14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CB6E75-E17A-CE41-A38A-50642AF537B2}" type="datetimeFigureOut">
              <a:rPr lang="en-US" smtClean="0"/>
              <a:t>5/4/2022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91D340-9EE8-454C-985D-8829164373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7271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8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8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8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8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8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8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8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9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9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9494AE3-6BFE-4B42-8A51-63D335F5697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3331433"/>
            <a:ext cx="12192000" cy="830579"/>
          </a:xfrm>
          <a:prstGeom prst="rect">
            <a:avLst/>
          </a:prstGeom>
        </p:spPr>
        <p:txBody>
          <a:bodyPr anchor="t"/>
          <a:lstStyle>
            <a:lvl1pPr algn="ctr">
              <a:defRPr sz="5500" b="1" i="0">
                <a:solidFill>
                  <a:schemeClr val="bg1"/>
                </a:solidFill>
                <a:latin typeface="Gill Sans MT" panose="020B0502020104020203" pitchFamily="34" charset="77"/>
                <a:cs typeface="Gill Sans" panose="020B0502020104020203" pitchFamily="34" charset="-79"/>
              </a:defRPr>
            </a:lvl1pPr>
          </a:lstStyle>
          <a:p>
            <a:r>
              <a:rPr lang="en-US" dirty="0"/>
              <a:t>TITLE SLIDE HEADER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BE8C7C02-5D6E-874B-885F-1BD927D9538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0" y="4171023"/>
            <a:ext cx="12192000" cy="47736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chemeClr val="bg1"/>
                </a:solidFill>
                <a:latin typeface="Gill Sans MT" panose="020B0502020104020203" pitchFamily="34" charset="77"/>
                <a:cs typeface="Gill Sans" panose="020B0502020104020203" pitchFamily="34" charset="-79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TITLE SLIDE SUBHEAD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51E332B8-DD0C-714D-A5DD-AB7241322BC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6025198"/>
            <a:ext cx="12192000" cy="38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latin typeface="Gill Sans MT" panose="020B0502020104020203" pitchFamily="34" charset="77"/>
                <a:cs typeface="Gill Sans" panose="020B0502020104020203" pitchFamily="34" charset="-79"/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38978172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Lin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448800" y="6492878"/>
            <a:ext cx="2743200" cy="365125"/>
          </a:xfrm>
        </p:spPr>
        <p:txBody>
          <a:bodyPr/>
          <a:lstStyle>
            <a:lvl1pPr>
              <a:defRPr b="0" i="0">
                <a:latin typeface="Gill Sans MT" panose="020B0502020104020203" pitchFamily="34" charset="77"/>
              </a:defRPr>
            </a:lvl1pPr>
          </a:lstStyle>
          <a:p>
            <a:fld id="{948F4189-209F-5B4D-9202-FE23054D348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 descr="A picture containing orange, fruit, oranges&#10;&#10;Description automatically generated">
            <a:extLst>
              <a:ext uri="{FF2B5EF4-FFF2-40B4-BE49-F238E27FC236}">
                <a16:creationId xmlns:a16="http://schemas.microsoft.com/office/drawing/2014/main" id="{5E8179EA-3A7B-FF4F-B0CD-0EC01E7C597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1428894" y="205408"/>
            <a:ext cx="753716" cy="753716"/>
          </a:xfrm>
          <a:prstGeom prst="rect">
            <a:avLst/>
          </a:prstGeom>
        </p:spPr>
      </p:pic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DD4B425B-AF12-DE44-99B7-3D4646576AD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5162" y="79512"/>
            <a:ext cx="11881679" cy="476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 baseline="0">
                <a:solidFill>
                  <a:schemeClr val="bg1"/>
                </a:solidFill>
                <a:latin typeface="Gill Sans MT" panose="020B0502020104020203" pitchFamily="34" charset="77"/>
                <a:cs typeface="Gill Sans" panose="020B0502020104020203" pitchFamily="34" charset="-79"/>
              </a:defRPr>
            </a:lvl1pPr>
          </a:lstStyle>
          <a:p>
            <a:pPr lvl="0"/>
            <a:r>
              <a:rPr lang="en-US" dirty="0"/>
              <a:t>ENTER HEADER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4B363802-CADC-C44A-A0C4-3960A8B72A2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5002" y="839442"/>
            <a:ext cx="5549900" cy="31051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 baseline="0">
                <a:latin typeface="Gill Sans MT" panose="020B0502020104020203" pitchFamily="34" charset="77"/>
                <a:cs typeface="Gill Sans" panose="020B0502020104020203" pitchFamily="34" charset="-79"/>
              </a:defRPr>
            </a:lvl1pPr>
          </a:lstStyle>
          <a:p>
            <a:pPr lvl="0"/>
            <a:r>
              <a:rPr lang="en-US" dirty="0"/>
              <a:t>Enter copy...</a:t>
            </a:r>
          </a:p>
        </p:txBody>
      </p:sp>
    </p:spTree>
    <p:extLst>
      <p:ext uri="{BB962C8B-B14F-4D97-AF65-F5344CB8AC3E}">
        <p14:creationId xmlns:p14="http://schemas.microsoft.com/office/powerpoint/2010/main" val="3996656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 Lin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448800" y="6492878"/>
            <a:ext cx="2743200" cy="365125"/>
          </a:xfrm>
        </p:spPr>
        <p:txBody>
          <a:bodyPr/>
          <a:lstStyle>
            <a:lvl1pPr>
              <a:defRPr b="0" i="0">
                <a:latin typeface="Gill Sans MT" panose="020B0502020104020203" pitchFamily="34" charset="77"/>
              </a:defRPr>
            </a:lvl1pPr>
          </a:lstStyle>
          <a:p>
            <a:fld id="{948F4189-209F-5B4D-9202-FE23054D348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0BA660E9-9E0F-0A44-86BA-7BEF37F4425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4797" y="89454"/>
            <a:ext cx="11762409" cy="93427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 baseline="0">
                <a:solidFill>
                  <a:schemeClr val="bg1"/>
                </a:solidFill>
                <a:latin typeface="Gill Sans MT" panose="020B0502020104020203" pitchFamily="34" charset="77"/>
                <a:cs typeface="Gill Sans" panose="020B0502020104020203" pitchFamily="34" charset="-79"/>
              </a:defRPr>
            </a:lvl1pPr>
          </a:lstStyle>
          <a:p>
            <a:pPr lvl="0"/>
            <a:r>
              <a:rPr lang="en-US" dirty="0"/>
              <a:t>ENTER HEADER</a:t>
            </a:r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09C789F3-4E3F-FB4E-A323-B75E9D83A2E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5002" y="1306581"/>
            <a:ext cx="5549900" cy="31051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 baseline="0">
                <a:latin typeface="Gill Sans MT" panose="020B0502020104020203" pitchFamily="34" charset="77"/>
                <a:cs typeface="Gill Sans" panose="020B0502020104020203" pitchFamily="34" charset="-79"/>
              </a:defRPr>
            </a:lvl1pPr>
          </a:lstStyle>
          <a:p>
            <a:pPr lvl="0"/>
            <a:r>
              <a:rPr lang="en-US" dirty="0"/>
              <a:t>Enter copy...</a:t>
            </a:r>
          </a:p>
        </p:txBody>
      </p:sp>
    </p:spTree>
    <p:extLst>
      <p:ext uri="{BB962C8B-B14F-4D97-AF65-F5344CB8AC3E}">
        <p14:creationId xmlns:p14="http://schemas.microsoft.com/office/powerpoint/2010/main" val="34624914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 Lin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E95FDF34-45A4-D14A-9E49-AA47BDE21C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448800" y="6492878"/>
            <a:ext cx="2743200" cy="365125"/>
          </a:xfrm>
        </p:spPr>
        <p:txBody>
          <a:bodyPr/>
          <a:lstStyle>
            <a:lvl1pPr>
              <a:defRPr b="0" i="0">
                <a:latin typeface="Gill Sans MT" panose="020B0502020104020203" pitchFamily="34" charset="77"/>
              </a:defRPr>
            </a:lvl1pPr>
          </a:lstStyle>
          <a:p>
            <a:fld id="{948F4189-209F-5B4D-9202-FE23054D348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C175F4F3-8D39-7B44-8A57-151E7C0FBF1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4797" y="89454"/>
            <a:ext cx="11762409" cy="93427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 baseline="0">
                <a:solidFill>
                  <a:schemeClr val="bg1"/>
                </a:solidFill>
                <a:latin typeface="Gill Sans MT" panose="020B0502020104020203" pitchFamily="34" charset="77"/>
                <a:cs typeface="Gill Sans" panose="020B0502020104020203" pitchFamily="34" charset="-79"/>
              </a:defRPr>
            </a:lvl1pPr>
          </a:lstStyle>
          <a:p>
            <a:pPr lvl="0"/>
            <a:r>
              <a:rPr lang="en-US" dirty="0"/>
              <a:t>ENTER HEADER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05A415B3-EDC7-3E41-ADE2-402C39E87DF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5002" y="1306581"/>
            <a:ext cx="5549900" cy="31051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 baseline="0">
                <a:latin typeface="Gill Sans MT" panose="020B0502020104020203" pitchFamily="34" charset="77"/>
                <a:cs typeface="Gill Sans" panose="020B0502020104020203" pitchFamily="34" charset="-79"/>
              </a:defRPr>
            </a:lvl1pPr>
          </a:lstStyle>
          <a:p>
            <a:pPr lvl="0"/>
            <a:r>
              <a:rPr lang="en-US" dirty="0"/>
              <a:t>Enter copy...</a:t>
            </a:r>
          </a:p>
        </p:txBody>
      </p:sp>
    </p:spTree>
    <p:extLst>
      <p:ext uri="{BB962C8B-B14F-4D97-AF65-F5344CB8AC3E}">
        <p14:creationId xmlns:p14="http://schemas.microsoft.com/office/powerpoint/2010/main" val="18195720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 Lin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448800" y="6492878"/>
            <a:ext cx="2743200" cy="365125"/>
          </a:xfrm>
        </p:spPr>
        <p:txBody>
          <a:bodyPr/>
          <a:lstStyle>
            <a:lvl1pPr>
              <a:defRPr b="0" i="0">
                <a:latin typeface="Gill Sans MT" panose="020B0502020104020203" pitchFamily="34" charset="77"/>
              </a:defRPr>
            </a:lvl1pPr>
          </a:lstStyle>
          <a:p>
            <a:fld id="{948F4189-209F-5B4D-9202-FE23054D348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 descr="A picture containing orange, fruit, oranges&#10;&#10;Description automatically generated">
            <a:extLst>
              <a:ext uri="{FF2B5EF4-FFF2-40B4-BE49-F238E27FC236}">
                <a16:creationId xmlns:a16="http://schemas.microsoft.com/office/drawing/2014/main" id="{B8559892-6FB0-F04D-A9DF-94E56C3FE41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1369259" y="766143"/>
            <a:ext cx="753716" cy="753716"/>
          </a:xfrm>
          <a:prstGeom prst="rect">
            <a:avLst/>
          </a:prstGeom>
        </p:spPr>
      </p:pic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78256818-5A07-024B-AA4D-E437C8DAE6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4797" y="89454"/>
            <a:ext cx="11762409" cy="93427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 baseline="0">
                <a:solidFill>
                  <a:schemeClr val="bg1"/>
                </a:solidFill>
                <a:latin typeface="Gill Sans MT" panose="020B0502020104020203" pitchFamily="34" charset="77"/>
                <a:cs typeface="Gill Sans" panose="020B0502020104020203" pitchFamily="34" charset="-79"/>
              </a:defRPr>
            </a:lvl1pPr>
          </a:lstStyle>
          <a:p>
            <a:pPr lvl="0"/>
            <a:r>
              <a:rPr lang="en-US" dirty="0"/>
              <a:t>ENTER HEADER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391617F-F649-F54F-900E-071FD5FB3B7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5002" y="1306581"/>
            <a:ext cx="5549900" cy="31051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 baseline="0">
                <a:latin typeface="Gill Sans MT" panose="020B0502020104020203" pitchFamily="34" charset="77"/>
                <a:cs typeface="Gill Sans" panose="020B0502020104020203" pitchFamily="34" charset="-79"/>
              </a:defRPr>
            </a:lvl1pPr>
          </a:lstStyle>
          <a:p>
            <a:pPr lvl="0"/>
            <a:r>
              <a:rPr lang="en-US" dirty="0"/>
              <a:t>Enter copy...</a:t>
            </a:r>
          </a:p>
        </p:txBody>
      </p:sp>
    </p:spTree>
    <p:extLst>
      <p:ext uri="{BB962C8B-B14F-4D97-AF65-F5344CB8AC3E}">
        <p14:creationId xmlns:p14="http://schemas.microsoft.com/office/powerpoint/2010/main" val="32010817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448800" y="6492878"/>
            <a:ext cx="2743200" cy="365125"/>
          </a:xfrm>
        </p:spPr>
        <p:txBody>
          <a:bodyPr/>
          <a:lstStyle>
            <a:lvl1pPr>
              <a:defRPr b="0" i="0">
                <a:latin typeface="Gill Sans MT" panose="020B0502020104020203" pitchFamily="34" charset="77"/>
              </a:defRPr>
            </a:lvl1pPr>
          </a:lstStyle>
          <a:p>
            <a:fld id="{948F4189-209F-5B4D-9202-FE23054D348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D08FEAFF-CA14-BF44-87DB-D3927E94413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" y="2286000"/>
            <a:ext cx="12191999" cy="1143000"/>
          </a:xfrm>
          <a:prstGeom prst="rect">
            <a:avLst/>
          </a:prstGeom>
        </p:spPr>
        <p:txBody>
          <a:bodyPr anchor="b"/>
          <a:lstStyle>
            <a:lvl1pPr algn="ctr">
              <a:defRPr sz="5500" b="1" i="0">
                <a:solidFill>
                  <a:schemeClr val="bg1"/>
                </a:solidFill>
                <a:latin typeface="Gill Sans MT" panose="020B0502020104020203" pitchFamily="34" charset="77"/>
                <a:cs typeface="Gill Sans" panose="020B0502020104020203" pitchFamily="34" charset="-79"/>
              </a:defRPr>
            </a:lvl1pPr>
          </a:lstStyle>
          <a:p>
            <a:r>
              <a:rPr lang="en-US" dirty="0"/>
              <a:t>DIVIDER SLIDE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F8AF749D-2063-8E4C-80BE-7B4DBF370F0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" y="3511649"/>
            <a:ext cx="12191999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chemeClr val="bg1"/>
                </a:solidFill>
                <a:latin typeface="Gill Sans MT" panose="020B0502020104020203" pitchFamily="34" charset="77"/>
                <a:cs typeface="Gill Sans" panose="020B0502020104020203" pitchFamily="34" charset="-79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32459778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448800" y="6492878"/>
            <a:ext cx="2743200" cy="365125"/>
          </a:xfrm>
        </p:spPr>
        <p:txBody>
          <a:bodyPr/>
          <a:lstStyle>
            <a:lvl1pPr>
              <a:defRPr b="0" i="0">
                <a:latin typeface="Gill Sans MT" panose="020B0502020104020203" pitchFamily="34" charset="77"/>
              </a:defRPr>
            </a:lvl1pPr>
          </a:lstStyle>
          <a:p>
            <a:fld id="{948F4189-209F-5B4D-9202-FE23054D348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0BA660E9-9E0F-0A44-86BA-7BEF37F4425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7802" y="69575"/>
            <a:ext cx="11762409" cy="93427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 baseline="0">
                <a:solidFill>
                  <a:schemeClr val="tx1"/>
                </a:solidFill>
                <a:latin typeface="Gill Sans MT" panose="020B0502020104020203" pitchFamily="34" charset="77"/>
                <a:cs typeface="Gill Sans" panose="020B0502020104020203" pitchFamily="34" charset="-79"/>
              </a:defRPr>
            </a:lvl1pPr>
          </a:lstStyle>
          <a:p>
            <a:pPr lvl="0"/>
            <a:r>
              <a:rPr lang="en-US" dirty="0"/>
              <a:t>ENTER HEADER</a:t>
            </a:r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09C789F3-4E3F-FB4E-A323-B75E9D83A2E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5002" y="1306581"/>
            <a:ext cx="5549900" cy="31051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 baseline="0">
                <a:solidFill>
                  <a:schemeClr val="tx1"/>
                </a:solidFill>
                <a:latin typeface="Gill Sans MT" panose="020B0502020104020203" pitchFamily="34" charset="77"/>
                <a:cs typeface="Gill Sans" panose="020B0502020104020203" pitchFamily="34" charset="-79"/>
              </a:defRPr>
            </a:lvl1pPr>
          </a:lstStyle>
          <a:p>
            <a:pPr lvl="0"/>
            <a:r>
              <a:rPr lang="en-US" dirty="0"/>
              <a:t>Enter copy...</a:t>
            </a:r>
          </a:p>
        </p:txBody>
      </p:sp>
    </p:spTree>
    <p:extLst>
      <p:ext uri="{BB962C8B-B14F-4D97-AF65-F5344CB8AC3E}">
        <p14:creationId xmlns:p14="http://schemas.microsoft.com/office/powerpoint/2010/main" val="41659664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CB1C2D93-10F4-2347-899C-01683E75BE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448800" y="6492878"/>
            <a:ext cx="2743200" cy="365125"/>
          </a:xfrm>
        </p:spPr>
        <p:txBody>
          <a:bodyPr/>
          <a:lstStyle>
            <a:lvl1pPr>
              <a:defRPr b="0" i="0">
                <a:latin typeface="Gill Sans MT" panose="020B0502020104020203" pitchFamily="34" charset="77"/>
              </a:defRPr>
            </a:lvl1pPr>
          </a:lstStyle>
          <a:p>
            <a:fld id="{948F4189-209F-5B4D-9202-FE23054D348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9F9B265-3BCB-FD4F-AEE1-067E1182419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7802" y="69575"/>
            <a:ext cx="11762409" cy="93427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 baseline="0">
                <a:solidFill>
                  <a:schemeClr val="tx1"/>
                </a:solidFill>
                <a:latin typeface="Gill Sans MT" panose="020B0502020104020203" pitchFamily="34" charset="77"/>
                <a:cs typeface="Gill Sans" panose="020B0502020104020203" pitchFamily="34" charset="-79"/>
              </a:defRPr>
            </a:lvl1pPr>
          </a:lstStyle>
          <a:p>
            <a:pPr lvl="0"/>
            <a:r>
              <a:rPr lang="en-US" dirty="0"/>
              <a:t>ENTER HEADER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993029B8-A985-5145-8EF6-735820D28EC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5002" y="1306581"/>
            <a:ext cx="5549900" cy="31051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 baseline="0">
                <a:solidFill>
                  <a:schemeClr val="tx1"/>
                </a:solidFill>
                <a:latin typeface="Gill Sans MT" panose="020B0502020104020203" pitchFamily="34" charset="77"/>
                <a:cs typeface="Gill Sans" panose="020B0502020104020203" pitchFamily="34" charset="-79"/>
              </a:defRPr>
            </a:lvl1pPr>
          </a:lstStyle>
          <a:p>
            <a:pPr lvl="0"/>
            <a:r>
              <a:rPr lang="en-US" dirty="0"/>
              <a:t>Enter copy...</a:t>
            </a:r>
          </a:p>
        </p:txBody>
      </p:sp>
    </p:spTree>
    <p:extLst>
      <p:ext uri="{BB962C8B-B14F-4D97-AF65-F5344CB8AC3E}">
        <p14:creationId xmlns:p14="http://schemas.microsoft.com/office/powerpoint/2010/main" val="9050712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oodness Gard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448800" y="6492878"/>
            <a:ext cx="2743200" cy="365125"/>
          </a:xfrm>
        </p:spPr>
        <p:txBody>
          <a:bodyPr/>
          <a:lstStyle>
            <a:lvl1pPr>
              <a:defRPr b="0" i="0">
                <a:latin typeface="Gill Sans MT" panose="020B0502020104020203" pitchFamily="34" charset="77"/>
                <a:cs typeface="Gill Sans" panose="020B0502020104020203" pitchFamily="34" charset="-79"/>
              </a:defRPr>
            </a:lvl1pPr>
          </a:lstStyle>
          <a:p>
            <a:fld id="{948F4189-209F-5B4D-9202-FE23054D348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0E3B8F8-DC42-3C4A-BEC3-FC8BA56DB5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398"/>
          <a:stretch/>
        </p:blipFill>
        <p:spPr>
          <a:xfrm>
            <a:off x="-1" y="0"/>
            <a:ext cx="76307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4213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oodness Tr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1F33881-E4B8-744B-ACD9-C5B2A69BDF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36334" y="0"/>
            <a:ext cx="7955666" cy="6858000"/>
          </a:xfrm>
          <a:prstGeom prst="rect">
            <a:avLst/>
          </a:prstGeom>
        </p:spPr>
      </p:pic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4738C65D-F6E7-D741-9430-69BACC4BB0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8"/>
            <a:ext cx="2743200" cy="365125"/>
          </a:xfrm>
        </p:spPr>
        <p:txBody>
          <a:bodyPr/>
          <a:lstStyle>
            <a:lvl1pPr>
              <a:defRPr b="0" i="0">
                <a:latin typeface="Gill Sans MT" panose="020B0502020104020203" pitchFamily="34" charset="77"/>
                <a:cs typeface="Gill Sans" panose="020B0502020104020203" pitchFamily="34" charset="-79"/>
              </a:defRPr>
            </a:lvl1pPr>
          </a:lstStyle>
          <a:p>
            <a:fld id="{948F4189-209F-5B4D-9202-FE23054D348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39431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uc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ACC2491-CCDB-2343-B770-E961415178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7370804" cy="6858000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704D2F1B-B7CE-E54F-94D1-409D544D67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8"/>
            <a:ext cx="2743200" cy="365125"/>
          </a:xfrm>
        </p:spPr>
        <p:txBody>
          <a:bodyPr/>
          <a:lstStyle>
            <a:lvl1pPr>
              <a:defRPr b="0" i="0">
                <a:latin typeface="Gill Sans MT" panose="020B0502020104020203" pitchFamily="34" charset="77"/>
                <a:cs typeface="Gill Sans" panose="020B0502020104020203" pitchFamily="34" charset="-79"/>
              </a:defRPr>
            </a:lvl1pPr>
          </a:lstStyle>
          <a:p>
            <a:fld id="{948F4189-209F-5B4D-9202-FE23054D348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61094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9494AE3-6BFE-4B42-8A51-63D335F5697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3331433"/>
            <a:ext cx="12192000" cy="830579"/>
          </a:xfrm>
          <a:prstGeom prst="rect">
            <a:avLst/>
          </a:prstGeom>
        </p:spPr>
        <p:txBody>
          <a:bodyPr anchor="t"/>
          <a:lstStyle>
            <a:lvl1pPr algn="ctr">
              <a:defRPr sz="5500" b="1" i="0">
                <a:solidFill>
                  <a:schemeClr val="bg1"/>
                </a:solidFill>
                <a:latin typeface="Gill Sans MT" panose="020B0502020104020203" pitchFamily="34" charset="77"/>
                <a:cs typeface="Gill Sans" panose="020B0502020104020203" pitchFamily="34" charset="-79"/>
              </a:defRPr>
            </a:lvl1pPr>
          </a:lstStyle>
          <a:p>
            <a:r>
              <a:rPr lang="en-US" dirty="0"/>
              <a:t>TITLE SLIDE HEADER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BE8C7C02-5D6E-874B-885F-1BD927D9538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0" y="4171023"/>
            <a:ext cx="12192000" cy="47736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chemeClr val="bg1"/>
                </a:solidFill>
                <a:latin typeface="Gill Sans MT" panose="020B0502020104020203" pitchFamily="34" charset="77"/>
                <a:cs typeface="Gill Sans" panose="020B0502020104020203" pitchFamily="34" charset="-79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TITLE SLIDE SUBHEAD</a:t>
            </a:r>
          </a:p>
        </p:txBody>
      </p:sp>
    </p:spTree>
    <p:extLst>
      <p:ext uri="{BB962C8B-B14F-4D97-AF65-F5344CB8AC3E}">
        <p14:creationId xmlns:p14="http://schemas.microsoft.com/office/powerpoint/2010/main" val="22931692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uc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B267141-4EBD-2A40-9EDC-A072151BAEF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DBACD71-EBDD-CD47-A9F2-C5BFBDB053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8"/>
            <a:ext cx="2743200" cy="365125"/>
          </a:xfrm>
        </p:spPr>
        <p:txBody>
          <a:bodyPr/>
          <a:lstStyle>
            <a:lvl1pPr>
              <a:defRPr b="0" i="0">
                <a:latin typeface="Gill Sans MT" panose="020B0502020104020203" pitchFamily="34" charset="77"/>
                <a:cs typeface="Gill Sans" panose="020B0502020104020203" pitchFamily="34" charset="-79"/>
              </a:defRPr>
            </a:lvl1pPr>
          </a:lstStyle>
          <a:p>
            <a:fld id="{948F4189-209F-5B4D-9202-FE23054D348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39624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ilgating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8B0ECFA-7663-4F4C-9C3B-BF74680137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459" t="15243" r="-5459" b="22363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A236B3B-EE59-3040-88B3-ED62AA8D1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8"/>
            <a:ext cx="2743200" cy="365125"/>
          </a:xfrm>
        </p:spPr>
        <p:txBody>
          <a:bodyPr/>
          <a:lstStyle>
            <a:lvl1pPr>
              <a:defRPr b="0" i="0">
                <a:latin typeface="Gill Sans MT" panose="020B0502020104020203" pitchFamily="34" charset="77"/>
                <a:cs typeface="Gill Sans" panose="020B0502020104020203" pitchFamily="34" charset="-79"/>
              </a:defRPr>
            </a:lvl1pPr>
          </a:lstStyle>
          <a:p>
            <a:fld id="{948F4189-209F-5B4D-9202-FE23054D348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29366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ilgating 2 - V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28DF824-8A2E-E345-AF7F-1A53BBA053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971" r="-7971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DB12336-4B1B-DD48-B804-29F54FA30E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8"/>
            <a:ext cx="2743200" cy="365125"/>
          </a:xfrm>
        </p:spPr>
        <p:txBody>
          <a:bodyPr/>
          <a:lstStyle>
            <a:lvl1pPr>
              <a:defRPr b="0" i="0">
                <a:latin typeface="Gill Sans MT" panose="020B0502020104020203" pitchFamily="34" charset="77"/>
                <a:cs typeface="Gill Sans" panose="020B0502020104020203" pitchFamily="34" charset="-79"/>
              </a:defRPr>
            </a:lvl1pPr>
          </a:lstStyle>
          <a:p>
            <a:fld id="{948F4189-209F-5B4D-9202-FE23054D348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7703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6 Eleva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70635526-EE40-0D40-9ADC-B4FBB5AADA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376245"/>
            <a:ext cx="12192000" cy="5481756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39B71B70-70C2-7440-B8BF-275034E49F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8"/>
            <a:ext cx="2743200" cy="365125"/>
          </a:xfrm>
        </p:spPr>
        <p:txBody>
          <a:bodyPr/>
          <a:lstStyle>
            <a:lvl1pPr>
              <a:defRPr b="0" i="0">
                <a:latin typeface="Gill Sans MT" panose="020B0502020104020203" pitchFamily="34" charset="77"/>
                <a:cs typeface="Gill Sans" panose="020B0502020104020203" pitchFamily="34" charset="-79"/>
              </a:defRPr>
            </a:lvl1pPr>
          </a:lstStyle>
          <a:p>
            <a:fld id="{948F4189-209F-5B4D-9202-FE23054D348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89542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6 Eleva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B733849E-9FA7-B449-A85D-E3DC70CF54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6525" y="2160127"/>
            <a:ext cx="8865476" cy="4697873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016BD88D-5A4C-074A-9A6F-C6885040CA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8"/>
            <a:ext cx="2743200" cy="365125"/>
          </a:xfrm>
        </p:spPr>
        <p:txBody>
          <a:bodyPr/>
          <a:lstStyle>
            <a:lvl1pPr>
              <a:defRPr b="0" i="0">
                <a:latin typeface="Gill Sans MT" panose="020B0502020104020203" pitchFamily="34" charset="77"/>
                <a:cs typeface="Gill Sans" panose="020B0502020104020203" pitchFamily="34" charset="-79"/>
              </a:defRPr>
            </a:lvl1pPr>
          </a:lstStyle>
          <a:p>
            <a:fld id="{948F4189-209F-5B4D-9202-FE23054D348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750937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oung Spr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5A7C6C1-5C2D-9C4F-85F4-79230BD31E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008" b="15008"/>
          <a:stretch/>
        </p:blipFill>
        <p:spPr>
          <a:xfrm>
            <a:off x="-350623" y="0"/>
            <a:ext cx="9799423" cy="6858000"/>
          </a:xfrm>
          <a:prstGeom prst="rect">
            <a:avLst/>
          </a:prstGeom>
        </p:spPr>
      </p:pic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5F8BE18A-CAB0-7940-9571-ED07ACFFA3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8"/>
            <a:ext cx="2743200" cy="365125"/>
          </a:xfrm>
        </p:spPr>
        <p:txBody>
          <a:bodyPr/>
          <a:lstStyle>
            <a:lvl1pPr>
              <a:defRPr b="0" i="0">
                <a:latin typeface="Gill Sans MT" panose="020B0502020104020203" pitchFamily="34" charset="77"/>
                <a:cs typeface="Gill Sans" panose="020B0502020104020203" pitchFamily="34" charset="-79"/>
              </a:defRPr>
            </a:lvl1pPr>
          </a:lstStyle>
          <a:p>
            <a:fld id="{948F4189-209F-5B4D-9202-FE23054D348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38607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 up of a map&#10;&#10;Description automatically generated">
            <a:extLst>
              <a:ext uri="{FF2B5EF4-FFF2-40B4-BE49-F238E27FC236}">
                <a16:creationId xmlns:a16="http://schemas.microsoft.com/office/drawing/2014/main" id="{E1586EC5-425A-B247-B55E-E2273A43A4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5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41885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080C160-B0DF-E242-BA2D-D72751F99A5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27199"/>
            <a:ext cx="12192000" cy="6831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0246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0" y="2273341"/>
            <a:ext cx="12192000" cy="830579"/>
          </a:xfrm>
          <a:prstGeom prst="rect">
            <a:avLst/>
          </a:prstGeom>
        </p:spPr>
        <p:txBody>
          <a:bodyPr anchor="t"/>
          <a:lstStyle>
            <a:lvl1pPr algn="ctr">
              <a:defRPr sz="5500" b="1" i="0">
                <a:latin typeface="Gill Sans MT" panose="020B0502020104020203" pitchFamily="34" charset="77"/>
                <a:cs typeface="Gill Sans" panose="020B0502020104020203" pitchFamily="34" charset="-79"/>
              </a:defRPr>
            </a:lvl1pPr>
          </a:lstStyle>
          <a:p>
            <a:r>
              <a:rPr lang="en-US" dirty="0"/>
              <a:t>TITLE SLIDE HEADER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0" y="3112931"/>
            <a:ext cx="12192000" cy="47736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latin typeface="Gill Sans MT" panose="020B0502020104020203" pitchFamily="34" charset="77"/>
                <a:cs typeface="Gill Sans" panose="020B0502020104020203" pitchFamily="34" charset="-79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TITLE SLIDE SUBHEAD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EF17BC8-E096-1D4F-9B96-78165C3B484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6025198"/>
            <a:ext cx="12192000" cy="38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latin typeface="Gill Sans MT" panose="020B0502020104020203" pitchFamily="34" charset="77"/>
                <a:cs typeface="Gill Sans" panose="020B0502020104020203" pitchFamily="34" charset="-79"/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37168859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orange, fruit, oranges&#10;&#10;Description automatically generated">
            <a:extLst>
              <a:ext uri="{FF2B5EF4-FFF2-40B4-BE49-F238E27FC236}">
                <a16:creationId xmlns:a16="http://schemas.microsoft.com/office/drawing/2014/main" id="{5E8179EA-3A7B-FF4F-B0CD-0EC01E7C597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1349382" y="205408"/>
            <a:ext cx="753716" cy="753716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969D48AB-FD3A-CD46-9A76-893FD39585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2273341"/>
            <a:ext cx="12192000" cy="830579"/>
          </a:xfrm>
          <a:prstGeom prst="rect">
            <a:avLst/>
          </a:prstGeom>
        </p:spPr>
        <p:txBody>
          <a:bodyPr anchor="t"/>
          <a:lstStyle>
            <a:lvl1pPr algn="ctr">
              <a:defRPr sz="5500" b="1" i="0">
                <a:latin typeface="Gill Sans MT" panose="020B0502020104020203" pitchFamily="34" charset="77"/>
                <a:cs typeface="Gill Sans" panose="020B0502020104020203" pitchFamily="34" charset="-79"/>
              </a:defRPr>
            </a:lvl1pPr>
          </a:lstStyle>
          <a:p>
            <a:r>
              <a:rPr lang="en-US" dirty="0"/>
              <a:t>TITLE SLIDE HEADER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64D47678-37B5-ED43-A68F-7134F1ACC61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0" y="3112931"/>
            <a:ext cx="12192000" cy="47736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latin typeface="Gill Sans MT" panose="020B0502020104020203" pitchFamily="34" charset="77"/>
                <a:cs typeface="Gill Sans" panose="020B0502020104020203" pitchFamily="34" charset="-79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TITLE SLIDE SUBHEAD</a:t>
            </a:r>
          </a:p>
        </p:txBody>
      </p:sp>
    </p:spTree>
    <p:extLst>
      <p:ext uri="{BB962C8B-B14F-4D97-AF65-F5344CB8AC3E}">
        <p14:creationId xmlns:p14="http://schemas.microsoft.com/office/powerpoint/2010/main" val="14178699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440556" y="2521820"/>
            <a:ext cx="5247861" cy="1563163"/>
          </a:xfrm>
          <a:prstGeom prst="rect">
            <a:avLst/>
          </a:prstGeom>
        </p:spPr>
        <p:txBody>
          <a:bodyPr anchor="t"/>
          <a:lstStyle>
            <a:lvl1pPr algn="ctr">
              <a:defRPr sz="5500" b="1" i="0">
                <a:latin typeface="Gill Sans MT" panose="020B0502020104020203" pitchFamily="34" charset="77"/>
                <a:cs typeface="Gill Sans" panose="020B0502020104020203" pitchFamily="34" charset="-79"/>
              </a:defRPr>
            </a:lvl1pPr>
          </a:lstStyle>
          <a:p>
            <a:r>
              <a:rPr lang="en-US" dirty="0"/>
              <a:t>TITLE SLIDE HEADER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440556" y="4236054"/>
            <a:ext cx="5247861" cy="89840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latin typeface="Gill Sans MT" panose="020B0502020104020203" pitchFamily="34" charset="77"/>
                <a:cs typeface="Gill Sans" panose="020B0502020104020203" pitchFamily="34" charset="-79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TITLE SLIDE SUBHEAD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EF17BC8-E096-1D4F-9B96-78165C3B484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440556" y="6025198"/>
            <a:ext cx="5247861" cy="38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latin typeface="Gill Sans MT" panose="020B0502020104020203" pitchFamily="34" charset="77"/>
                <a:cs typeface="Gill Sans" panose="020B0502020104020203" pitchFamily="34" charset="-79"/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pic>
        <p:nvPicPr>
          <p:cNvPr id="7" name="Picture 6" descr="A picture containing food&#10;&#10;Description automatically generated">
            <a:extLst>
              <a:ext uri="{FF2B5EF4-FFF2-40B4-BE49-F238E27FC236}">
                <a16:creationId xmlns:a16="http://schemas.microsoft.com/office/drawing/2014/main" id="{B705E42D-E306-2B44-9F9D-70FCA39867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0655" y="1129793"/>
            <a:ext cx="3647661" cy="946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3911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orange, fruit, oranges&#10;&#10;Description automatically generated">
            <a:extLst>
              <a:ext uri="{FF2B5EF4-FFF2-40B4-BE49-F238E27FC236}">
                <a16:creationId xmlns:a16="http://schemas.microsoft.com/office/drawing/2014/main" id="{5E8179EA-3A7B-FF4F-B0CD-0EC01E7C597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1349382" y="205408"/>
            <a:ext cx="753716" cy="753716"/>
          </a:xfrm>
          <a:prstGeom prst="rect">
            <a:avLst/>
          </a:prstGeom>
        </p:spPr>
      </p:pic>
      <p:pic>
        <p:nvPicPr>
          <p:cNvPr id="9" name="Picture 8" descr="A picture containing food&#10;&#10;Description automatically generated">
            <a:extLst>
              <a:ext uri="{FF2B5EF4-FFF2-40B4-BE49-F238E27FC236}">
                <a16:creationId xmlns:a16="http://schemas.microsoft.com/office/drawing/2014/main" id="{6AC93089-4CD2-0A4D-8698-DDA794943DC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0655" y="1129793"/>
            <a:ext cx="3647661" cy="946655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D03932CE-4AD3-3A4C-8A9E-1ED492F9A83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40556" y="2521820"/>
            <a:ext cx="5247861" cy="1563163"/>
          </a:xfrm>
          <a:prstGeom prst="rect">
            <a:avLst/>
          </a:prstGeom>
        </p:spPr>
        <p:txBody>
          <a:bodyPr anchor="t"/>
          <a:lstStyle>
            <a:lvl1pPr algn="ctr">
              <a:defRPr sz="5500" b="1" i="0">
                <a:latin typeface="Gill Sans MT" panose="020B0502020104020203" pitchFamily="34" charset="77"/>
                <a:cs typeface="Gill Sans" panose="020B0502020104020203" pitchFamily="34" charset="-79"/>
              </a:defRPr>
            </a:lvl1pPr>
          </a:lstStyle>
          <a:p>
            <a:r>
              <a:rPr lang="en-US" dirty="0"/>
              <a:t>TITLE SLIDE HEADER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D92653DD-163B-2346-B1C3-BE9C9B7F274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40556" y="4236054"/>
            <a:ext cx="5247861" cy="89840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latin typeface="Gill Sans MT" panose="020B0502020104020203" pitchFamily="34" charset="77"/>
                <a:cs typeface="Gill Sans" panose="020B0502020104020203" pitchFamily="34" charset="-79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TITLE SLIDE SUBHEAD</a:t>
            </a:r>
          </a:p>
        </p:txBody>
      </p:sp>
    </p:spTree>
    <p:extLst>
      <p:ext uri="{BB962C8B-B14F-4D97-AF65-F5344CB8AC3E}">
        <p14:creationId xmlns:p14="http://schemas.microsoft.com/office/powerpoint/2010/main" val="28679729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51F86DD-9A23-6F49-9F35-F772D5DD676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40556" y="2521820"/>
            <a:ext cx="5247861" cy="1563163"/>
          </a:xfrm>
          <a:prstGeom prst="rect">
            <a:avLst/>
          </a:prstGeom>
        </p:spPr>
        <p:txBody>
          <a:bodyPr anchor="t"/>
          <a:lstStyle>
            <a:lvl1pPr algn="ctr">
              <a:defRPr sz="5500" b="1" i="0">
                <a:latin typeface="Gill Sans MT" panose="020B0502020104020203" pitchFamily="34" charset="77"/>
                <a:cs typeface="Gill Sans" panose="020B0502020104020203" pitchFamily="34" charset="-79"/>
              </a:defRPr>
            </a:lvl1pPr>
          </a:lstStyle>
          <a:p>
            <a:r>
              <a:rPr lang="en-US" dirty="0"/>
              <a:t>TITLE SLIDE HEADER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2C6655B7-B4FA-5A41-AD0C-CFBD31171D7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40556" y="4236054"/>
            <a:ext cx="5247861" cy="89840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latin typeface="Gill Sans MT" panose="020B0502020104020203" pitchFamily="34" charset="77"/>
                <a:cs typeface="Gill Sans" panose="020B0502020104020203" pitchFamily="34" charset="-79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TITLE SLIDE SUBHEAD</a:t>
            </a:r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25ABD389-5925-EF4A-8CB9-922AA5E6604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440556" y="6025198"/>
            <a:ext cx="5247861" cy="38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latin typeface="Gill Sans MT" panose="020B0502020104020203" pitchFamily="34" charset="77"/>
                <a:cs typeface="Gill Sans" panose="020B0502020104020203" pitchFamily="34" charset="-79"/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17898725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Lin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448800" y="6492878"/>
            <a:ext cx="2743200" cy="365125"/>
          </a:xfrm>
        </p:spPr>
        <p:txBody>
          <a:bodyPr/>
          <a:lstStyle>
            <a:lvl1pPr>
              <a:defRPr b="0" i="0">
                <a:latin typeface="Gill Sans MT" panose="020B0502020104020203" pitchFamily="34" charset="77"/>
              </a:defRPr>
            </a:lvl1pPr>
          </a:lstStyle>
          <a:p>
            <a:fld id="{948F4189-209F-5B4D-9202-FE23054D348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0BA660E9-9E0F-0A44-86BA-7BEF37F4425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5162" y="79512"/>
            <a:ext cx="11881679" cy="476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 baseline="0">
                <a:solidFill>
                  <a:schemeClr val="bg1"/>
                </a:solidFill>
                <a:latin typeface="Gill Sans MT" panose="020B0502020104020203" pitchFamily="34" charset="77"/>
                <a:cs typeface="Gill Sans" panose="020B0502020104020203" pitchFamily="34" charset="-79"/>
              </a:defRPr>
            </a:lvl1pPr>
          </a:lstStyle>
          <a:p>
            <a:pPr lvl="0"/>
            <a:r>
              <a:rPr lang="en-US" dirty="0"/>
              <a:t>ENTER HEADER</a:t>
            </a:r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09C789F3-4E3F-FB4E-A323-B75E9D83A2E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5002" y="839442"/>
            <a:ext cx="5549900" cy="31051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 baseline="0">
                <a:latin typeface="Gill Sans MT" panose="020B0502020104020203" pitchFamily="34" charset="77"/>
                <a:cs typeface="Gill Sans" panose="020B0502020104020203" pitchFamily="34" charset="-79"/>
              </a:defRPr>
            </a:lvl1pPr>
          </a:lstStyle>
          <a:p>
            <a:pPr lvl="0"/>
            <a:r>
              <a:rPr lang="en-US" dirty="0"/>
              <a:t>Enter copy...</a:t>
            </a:r>
          </a:p>
        </p:txBody>
      </p:sp>
    </p:spTree>
    <p:extLst>
      <p:ext uri="{BB962C8B-B14F-4D97-AF65-F5344CB8AC3E}">
        <p14:creationId xmlns:p14="http://schemas.microsoft.com/office/powerpoint/2010/main" val="36600977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Lin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448800" y="6492878"/>
            <a:ext cx="2743200" cy="365125"/>
          </a:xfrm>
        </p:spPr>
        <p:txBody>
          <a:bodyPr/>
          <a:lstStyle>
            <a:lvl1pPr>
              <a:defRPr b="0" i="0">
                <a:latin typeface="Gill Sans MT" panose="020B0502020104020203" pitchFamily="34" charset="77"/>
              </a:defRPr>
            </a:lvl1pPr>
          </a:lstStyle>
          <a:p>
            <a:fld id="{948F4189-209F-5B4D-9202-FE23054D348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8DB6064F-8258-DE4B-B7F1-301E3F8AAEB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5162" y="79512"/>
            <a:ext cx="11881679" cy="476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 baseline="0">
                <a:solidFill>
                  <a:schemeClr val="bg1"/>
                </a:solidFill>
                <a:latin typeface="Gill Sans MT" panose="020B0502020104020203" pitchFamily="34" charset="77"/>
                <a:cs typeface="Gill Sans" panose="020B0502020104020203" pitchFamily="34" charset="-79"/>
              </a:defRPr>
            </a:lvl1pPr>
          </a:lstStyle>
          <a:p>
            <a:pPr lvl="0"/>
            <a:r>
              <a:rPr lang="en-US" dirty="0"/>
              <a:t>ENTER HEADER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DCF479D6-D1BB-9C44-BD35-56FD3F91356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5002" y="839442"/>
            <a:ext cx="5549900" cy="31051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 baseline="0">
                <a:latin typeface="Gill Sans MT" panose="020B0502020104020203" pitchFamily="34" charset="77"/>
                <a:cs typeface="Gill Sans" panose="020B0502020104020203" pitchFamily="34" charset="-79"/>
              </a:defRPr>
            </a:lvl1pPr>
          </a:lstStyle>
          <a:p>
            <a:pPr lvl="0"/>
            <a:r>
              <a:rPr lang="en-US" dirty="0"/>
              <a:t>Enter copy...</a:t>
            </a:r>
          </a:p>
        </p:txBody>
      </p:sp>
    </p:spTree>
    <p:extLst>
      <p:ext uri="{BB962C8B-B14F-4D97-AF65-F5344CB8AC3E}">
        <p14:creationId xmlns:p14="http://schemas.microsoft.com/office/powerpoint/2010/main" val="26814182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jp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pn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.jpe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7.jpe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4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theme" Target="../theme/theme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5" Type="http://schemas.openxmlformats.org/officeDocument/2006/relationships/slideLayout" Target="../slideLayouts/slideLayout21.xml"/><Relationship Id="rId10" Type="http://schemas.openxmlformats.org/officeDocument/2006/relationships/theme" Target="../theme/theme8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theme" Target="../theme/theme9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">
            <a:extLst>
              <a:ext uri="{FF2B5EF4-FFF2-40B4-BE49-F238E27FC236}">
                <a16:creationId xmlns:a16="http://schemas.microsoft.com/office/drawing/2014/main" id="{0DB491C0-3E3F-F148-A445-DCE15B5FCB6F}"/>
              </a:ext>
            </a:extLst>
          </p:cNvPr>
          <p:cNvSpPr/>
          <p:nvPr userDrawn="1"/>
        </p:nvSpPr>
        <p:spPr>
          <a:xfrm>
            <a:off x="0" y="2851160"/>
            <a:ext cx="12192000" cy="2217454"/>
          </a:xfrm>
          <a:prstGeom prst="rect">
            <a:avLst/>
          </a:prstGeom>
          <a:solidFill>
            <a:srgbClr val="216F30"/>
          </a:solidFill>
          <a:ln w="12700">
            <a:noFill/>
            <a:miter/>
          </a:ln>
        </p:spPr>
        <p:txBody>
          <a:bodyPr lIns="45719" rIns="45719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C7A079"/>
                </a:solidFill>
              </a:defRPr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C7A07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EF39DC3-B477-D749-AF59-03B5E407904C}"/>
              </a:ext>
            </a:extLst>
          </p:cNvPr>
          <p:cNvSpPr/>
          <p:nvPr userDrawn="1"/>
        </p:nvSpPr>
        <p:spPr>
          <a:xfrm>
            <a:off x="346930" y="406134"/>
            <a:ext cx="11479754" cy="6121670"/>
          </a:xfrm>
          <a:prstGeom prst="rect">
            <a:avLst/>
          </a:prstGeom>
          <a:noFill/>
          <a:ln w="66675">
            <a:solidFill>
              <a:srgbClr val="216F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Sprouts_Logo_4C_cmyk.pdf">
            <a:extLst>
              <a:ext uri="{FF2B5EF4-FFF2-40B4-BE49-F238E27FC236}">
                <a16:creationId xmlns:a16="http://schemas.microsoft.com/office/drawing/2014/main" id="{1A5C82F9-B4C0-7B40-9B53-58D0BBBEBCE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52601" y="1072385"/>
            <a:ext cx="4286797" cy="111252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206443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flower, table&#10;&#10;Description automatically generated">
            <a:extLst>
              <a:ext uri="{FF2B5EF4-FFF2-40B4-BE49-F238E27FC236}">
                <a16:creationId xmlns:a16="http://schemas.microsoft.com/office/drawing/2014/main" id="{74D955CF-D320-444F-9515-C472F14FA32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776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4D955CF-D320-444F-9515-C472F14FA32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0" y="11643"/>
            <a:ext cx="12192000" cy="6834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559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ird&#10;&#10;Description automatically generated">
            <a:extLst>
              <a:ext uri="{FF2B5EF4-FFF2-40B4-BE49-F238E27FC236}">
                <a16:creationId xmlns:a16="http://schemas.microsoft.com/office/drawing/2014/main" id="{12C3F716-E861-AE4A-8280-2C9D2E8C97B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48800" y="649287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Gill Sans MT" panose="020B0502020104020203" pitchFamily="34" charset="77"/>
                <a:cs typeface="Gill Sans" panose="020B0502020104020203" pitchFamily="34" charset="-79"/>
              </a:defRPr>
            </a:lvl1pPr>
          </a:lstStyle>
          <a:p>
            <a:fld id="{948F4189-209F-5B4D-9202-FE23054D348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3074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ird&#10;&#10;Description automatically generated">
            <a:extLst>
              <a:ext uri="{FF2B5EF4-FFF2-40B4-BE49-F238E27FC236}">
                <a16:creationId xmlns:a16="http://schemas.microsoft.com/office/drawing/2014/main" id="{09347D97-943E-9640-BCA4-07EC8111718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48800" y="649287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Gill Sans MT" panose="020B0502020104020203" pitchFamily="34" charset="77"/>
                <a:cs typeface="Gill Sans" panose="020B0502020104020203" pitchFamily="34" charset="-79"/>
              </a:defRPr>
            </a:lvl1pPr>
          </a:lstStyle>
          <a:p>
            <a:fld id="{948F4189-209F-5B4D-9202-FE23054D348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3111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96" r:id="rId2"/>
    <p:sldLayoutId id="2147483697" r:id="rId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342B04BE-DAD1-B94D-9DE8-D50F560C7A8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48800" y="649287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bg1"/>
                </a:solidFill>
                <a:latin typeface="Gill Sans MT" panose="020B0502020104020203" pitchFamily="34" charset="77"/>
                <a:cs typeface="Gill Sans" panose="020B0502020104020203" pitchFamily="34" charset="-79"/>
              </a:defRPr>
            </a:lvl1pPr>
          </a:lstStyle>
          <a:p>
            <a:fld id="{948F4189-209F-5B4D-9202-FE23054D348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8659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48800" y="649287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Gill Sans MT" panose="020B0502020104020203" pitchFamily="34" charset="77"/>
                <a:cs typeface="Gill Sans" panose="020B0502020104020203" pitchFamily="34" charset="-79"/>
              </a:defRPr>
            </a:lvl1pPr>
          </a:lstStyle>
          <a:p>
            <a:fld id="{948F4189-209F-5B4D-9202-FE23054D348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2382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48800" y="649287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Gill Sans MT" panose="020B0502020104020203" pitchFamily="34" charset="77"/>
                <a:cs typeface="Gill Sans" panose="020B0502020104020203" pitchFamily="34" charset="-79"/>
              </a:defRPr>
            </a:lvl1pPr>
          </a:lstStyle>
          <a:p>
            <a:fld id="{948F4189-209F-5B4D-9202-FE23054D348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9619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91" r:id="rId6"/>
    <p:sldLayoutId id="2147483793" r:id="rId7"/>
    <p:sldLayoutId id="2147483792" r:id="rId8"/>
    <p:sldLayoutId id="2147483786" r:id="rId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6671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  <p:sldLayoutId id="2147483789" r:id="rId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0CF9053-E1A9-4C43-8811-03D6A247A3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F4189-209F-5B4D-9202-FE23054D3488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9E84FA-59EC-D94E-8D42-F1433CB4E30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SPROUTS VALUES</a:t>
            </a:r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7B4EDC46-D025-8941-806F-BD6DAB71AF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166"/>
          <a:stretch/>
        </p:blipFill>
        <p:spPr>
          <a:xfrm>
            <a:off x="1800632" y="660253"/>
            <a:ext cx="8590736" cy="619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7738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0CF9053-E1A9-4C43-8811-03D6A247A3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F4189-209F-5B4D-9202-FE23054D3488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9E84FA-59EC-D94E-8D42-F1433CB4E30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SPROUTS VALUES</a:t>
            </a:r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7B4EDC46-D025-8941-806F-BD6DAB71AF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7" y="1707433"/>
            <a:ext cx="5080958" cy="382499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6E993E1-09DA-FF4F-AD8E-27B0367CF6D7}"/>
              </a:ext>
            </a:extLst>
          </p:cNvPr>
          <p:cNvSpPr txBox="1"/>
          <p:nvPr/>
        </p:nvSpPr>
        <p:spPr>
          <a:xfrm>
            <a:off x="5747883" y="615712"/>
            <a:ext cx="21397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216F30"/>
                </a:solidFill>
                <a:latin typeface="Gill Sans MT" panose="020B0502020104020203" pitchFamily="34" charset="77"/>
              </a:rPr>
              <a:t>BEHAVIORS 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3BE8AC8-12A7-EF4E-9461-C8491029B5A5}"/>
              </a:ext>
            </a:extLst>
          </p:cNvPr>
          <p:cNvSpPr txBox="1"/>
          <p:nvPr/>
        </p:nvSpPr>
        <p:spPr>
          <a:xfrm>
            <a:off x="5747883" y="986653"/>
            <a:ext cx="36832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Gill Sans MT" panose="020B0502020104020203" pitchFamily="34" charset="77"/>
              </a:rPr>
              <a:t>How to demonstrate the values: 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1CFFE28-7314-B844-92EF-2988DD9E4404}"/>
              </a:ext>
            </a:extLst>
          </p:cNvPr>
          <p:cNvGrpSpPr/>
          <p:nvPr/>
        </p:nvGrpSpPr>
        <p:grpSpPr>
          <a:xfrm>
            <a:off x="5884515" y="1331514"/>
            <a:ext cx="6096000" cy="1875371"/>
            <a:chOff x="5884515" y="1331514"/>
            <a:chExt cx="6096000" cy="1875371"/>
          </a:xfrm>
        </p:grpSpPr>
        <p:pic>
          <p:nvPicPr>
            <p:cNvPr id="24" name="Picture 23" descr="A picture containing nature&#10;&#10;Description automatically generated">
              <a:extLst>
                <a:ext uri="{FF2B5EF4-FFF2-40B4-BE49-F238E27FC236}">
                  <a16:creationId xmlns:a16="http://schemas.microsoft.com/office/drawing/2014/main" id="{712160AB-A6D3-2D41-9C83-8D7F13E0C8A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502339" y="1331514"/>
              <a:ext cx="513559" cy="513559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6F181860-42AD-1345-9B47-55723C719659}"/>
                </a:ext>
              </a:extLst>
            </p:cNvPr>
            <p:cNvSpPr/>
            <p:nvPr/>
          </p:nvSpPr>
          <p:spPr>
            <a:xfrm>
              <a:off x="5884515" y="1606447"/>
              <a:ext cx="6096000" cy="1600438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US" sz="1400" b="1" dirty="0">
                  <a:latin typeface="Gill Sans MT" panose="020B0502020104020203" pitchFamily="34" charset="77"/>
                </a:rPr>
                <a:t>Some of the ways I show I care: 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 dirty="0">
                  <a:latin typeface="Gill Sans MT" panose="020B0502020104020203" pitchFamily="34" charset="77"/>
                </a:rPr>
                <a:t>I focus on our customers and resolve concerns quickly 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 dirty="0">
                  <a:latin typeface="Gill Sans MT" panose="020B0502020104020203" pitchFamily="34" charset="77"/>
                </a:rPr>
                <a:t>I regularly give feedback to the people I work with 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 dirty="0">
                  <a:latin typeface="Gill Sans MT" panose="020B0502020104020203" pitchFamily="34" charset="77"/>
                </a:rPr>
                <a:t>I listen to others 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 dirty="0">
                  <a:latin typeface="Gill Sans MT" panose="020B0502020104020203" pitchFamily="34" charset="77"/>
                </a:rPr>
                <a:t>I support my team and recognize good work 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 dirty="0">
                  <a:latin typeface="Gill Sans MT" panose="020B0502020104020203" pitchFamily="34" charset="77"/>
                </a:rPr>
                <a:t>I recycle and am careful about the food waste I create 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 i="1" dirty="0">
                  <a:latin typeface="Gill Sans MT" panose="020B0502020104020203" pitchFamily="34" charset="77"/>
                </a:rPr>
                <a:t>How will you show that you care? </a:t>
              </a:r>
              <a:endParaRPr lang="en-US" sz="1400" dirty="0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2017AE5-9A40-144C-BD68-F5B44EF16EA5}"/>
              </a:ext>
            </a:extLst>
          </p:cNvPr>
          <p:cNvGrpSpPr/>
          <p:nvPr/>
        </p:nvGrpSpPr>
        <p:grpSpPr>
          <a:xfrm>
            <a:off x="5884515" y="3206885"/>
            <a:ext cx="6096000" cy="2024224"/>
            <a:chOff x="5884515" y="3154874"/>
            <a:chExt cx="6096000" cy="2024224"/>
          </a:xfrm>
        </p:grpSpPr>
        <p:pic>
          <p:nvPicPr>
            <p:cNvPr id="20" name="Picture 19" descr="A picture containing apple, indoor, bowl, fruit&#10;&#10;Description automatically generated">
              <a:extLst>
                <a:ext uri="{FF2B5EF4-FFF2-40B4-BE49-F238E27FC236}">
                  <a16:creationId xmlns:a16="http://schemas.microsoft.com/office/drawing/2014/main" id="{432F2A60-8E80-E646-AF0F-6545EBA05E7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153076" y="3154874"/>
              <a:ext cx="573054" cy="323298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DA55324-70D1-B448-9112-AB5A42A45E56}"/>
                </a:ext>
              </a:extLst>
            </p:cNvPr>
            <p:cNvSpPr/>
            <p:nvPr/>
          </p:nvSpPr>
          <p:spPr>
            <a:xfrm>
              <a:off x="5884515" y="3363216"/>
              <a:ext cx="6096000" cy="181588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US" sz="1400" b="1" dirty="0">
                  <a:latin typeface="Gill Sans MT" panose="020B0502020104020203" pitchFamily="34" charset="77"/>
                </a:rPr>
                <a:t>Some ways I love being different: 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 dirty="0">
                  <a:latin typeface="Gill Sans MT" panose="020B0502020104020203" pitchFamily="34" charset="77"/>
                </a:rPr>
                <a:t>I celebrate differences in others 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 dirty="0">
                  <a:latin typeface="Gill Sans MT" panose="020B0502020104020203" pitchFamily="34" charset="77"/>
                </a:rPr>
                <a:t>I have a positive attitude 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 dirty="0">
                  <a:latin typeface="Gill Sans MT" panose="020B0502020104020203" pitchFamily="34" charset="77"/>
                </a:rPr>
                <a:t>I understand our products and look for ways to help our customers 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 dirty="0">
                  <a:latin typeface="Gill Sans MT" panose="020B0502020104020203" pitchFamily="34" charset="77"/>
                </a:rPr>
                <a:t>I take calculated risks and learn from my mistakes 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 dirty="0">
                  <a:latin typeface="Gill Sans MT" panose="020B0502020104020203" pitchFamily="34" charset="77"/>
                </a:rPr>
                <a:t>I look for ways to be innovative and regularly share my ideas 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 i="1" dirty="0">
                  <a:latin typeface="Gill Sans MT" panose="020B0502020104020203" pitchFamily="34" charset="77"/>
                </a:rPr>
                <a:t>How will you demonstrate that you love being different for our team members and our customers?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7E306A4-BC1A-D147-97A1-D30137A7CF64}"/>
              </a:ext>
            </a:extLst>
          </p:cNvPr>
          <p:cNvGrpSpPr/>
          <p:nvPr/>
        </p:nvGrpSpPr>
        <p:grpSpPr>
          <a:xfrm>
            <a:off x="5837674" y="5276935"/>
            <a:ext cx="6096000" cy="1692091"/>
            <a:chOff x="5837674" y="5276935"/>
            <a:chExt cx="6096000" cy="1692091"/>
          </a:xfrm>
        </p:grpSpPr>
        <p:pic>
          <p:nvPicPr>
            <p:cNvPr id="22" name="Picture 21" descr="A picture containing orange, dish, oranges&#10;&#10;Description automatically generated">
              <a:extLst>
                <a:ext uri="{FF2B5EF4-FFF2-40B4-BE49-F238E27FC236}">
                  <a16:creationId xmlns:a16="http://schemas.microsoft.com/office/drawing/2014/main" id="{6327907F-80C3-A942-AEEA-8B44E8C39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655115" y="5276935"/>
              <a:ext cx="369332" cy="369332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6E2E58C-E67D-C54F-AC50-2BDFEE592AD3}"/>
                </a:ext>
              </a:extLst>
            </p:cNvPr>
            <p:cNvSpPr/>
            <p:nvPr/>
          </p:nvSpPr>
          <p:spPr>
            <a:xfrm>
              <a:off x="5837674" y="5368588"/>
              <a:ext cx="6096000" cy="1600438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US" sz="1400" b="1" dirty="0">
                  <a:latin typeface="Gill Sans MT" panose="020B0502020104020203" pitchFamily="34" charset="77"/>
                </a:rPr>
                <a:t> Some ways I own it: 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 dirty="0">
                  <a:latin typeface="Gill Sans MT" panose="020B0502020104020203" pitchFamily="34" charset="77"/>
                </a:rPr>
                <a:t>I accept responsibility for the company’s success and my goals 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 dirty="0">
                  <a:latin typeface="Gill Sans MT" panose="020B0502020104020203" pitchFamily="34" charset="77"/>
                </a:rPr>
                <a:t>I do what I say I will do 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 dirty="0">
                  <a:latin typeface="Gill Sans MT" panose="020B0502020104020203" pitchFamily="34" charset="77"/>
                </a:rPr>
                <a:t>I recognize others when they deliver on their commitments 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 i="1" dirty="0">
                  <a:latin typeface="Gill Sans MT" panose="020B0502020104020203" pitchFamily="34" charset="77"/>
                </a:rPr>
                <a:t>How do you own the actions you take and the behaviors you show? </a:t>
              </a:r>
            </a:p>
            <a:p>
              <a:br>
                <a:rPr lang="en-US" sz="1400" dirty="0">
                  <a:latin typeface="Gill Sans MT" panose="020B0502020104020203" pitchFamily="34" charset="77"/>
                </a:rPr>
              </a:br>
              <a:endParaRPr lang="en-US" sz="1400" dirty="0">
                <a:latin typeface="Gill Sans MT" panose="020B0502020104020203" pitchFamily="34" charset="7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88360248"/>
      </p:ext>
    </p:extLst>
  </p:cSld>
  <p:clrMapOvr>
    <a:masterClrMapping/>
  </p:clrMapOvr>
</p:sld>
</file>

<file path=ppt/theme/theme1.xml><?xml version="1.0" encoding="utf-8"?>
<a:theme xmlns:a="http://schemas.openxmlformats.org/drawingml/2006/main" name="Title Slide">
  <a:themeElements>
    <a:clrScheme name="Sprouts Color Palette">
      <a:dk1>
        <a:srgbClr val="000000"/>
      </a:dk1>
      <a:lt1>
        <a:srgbClr val="FFFFFF"/>
      </a:lt1>
      <a:dk2>
        <a:srgbClr val="797979"/>
      </a:dk2>
      <a:lt2>
        <a:srgbClr val="E7E6E6"/>
      </a:lt2>
      <a:accent1>
        <a:srgbClr val="206F3B"/>
      </a:accent1>
      <a:accent2>
        <a:srgbClr val="69BD45"/>
      </a:accent2>
      <a:accent3>
        <a:srgbClr val="929292"/>
      </a:accent3>
      <a:accent4>
        <a:srgbClr val="D5D5D5"/>
      </a:accent4>
      <a:accent5>
        <a:srgbClr val="FEFFFF"/>
      </a:accent5>
      <a:accent6>
        <a:srgbClr val="FEFFFF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itle Slide 2">
  <a:themeElements>
    <a:clrScheme name="Custom 1">
      <a:dk1>
        <a:srgbClr val="000000"/>
      </a:dk1>
      <a:lt1>
        <a:srgbClr val="FFFFFF"/>
      </a:lt1>
      <a:dk2>
        <a:srgbClr val="797979"/>
      </a:dk2>
      <a:lt2>
        <a:srgbClr val="E7E6E6"/>
      </a:lt2>
      <a:accent1>
        <a:srgbClr val="2E783B"/>
      </a:accent1>
      <a:accent2>
        <a:srgbClr val="69BD45"/>
      </a:accent2>
      <a:accent3>
        <a:srgbClr val="929292"/>
      </a:accent3>
      <a:accent4>
        <a:srgbClr val="D5D5D5"/>
      </a:accent4>
      <a:accent5>
        <a:srgbClr val="FEFFFF"/>
      </a:accent5>
      <a:accent6>
        <a:srgbClr val="FEFFFF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itle Slide 3">
  <a:themeElements>
    <a:clrScheme name="Custom 1">
      <a:dk1>
        <a:srgbClr val="000000"/>
      </a:dk1>
      <a:lt1>
        <a:srgbClr val="FFFFFF"/>
      </a:lt1>
      <a:dk2>
        <a:srgbClr val="797979"/>
      </a:dk2>
      <a:lt2>
        <a:srgbClr val="E7E6E6"/>
      </a:lt2>
      <a:accent1>
        <a:srgbClr val="2E783B"/>
      </a:accent1>
      <a:accent2>
        <a:srgbClr val="69BD45"/>
      </a:accent2>
      <a:accent3>
        <a:srgbClr val="929292"/>
      </a:accent3>
      <a:accent4>
        <a:srgbClr val="D5D5D5"/>
      </a:accent4>
      <a:accent5>
        <a:srgbClr val="FEFFFF"/>
      </a:accent5>
      <a:accent6>
        <a:srgbClr val="FEFFFF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Single Line Slide">
  <a:themeElements>
    <a:clrScheme name="Custom 2">
      <a:dk1>
        <a:srgbClr val="000000"/>
      </a:dk1>
      <a:lt1>
        <a:srgbClr val="FFFFFF"/>
      </a:lt1>
      <a:dk2>
        <a:srgbClr val="929292"/>
      </a:dk2>
      <a:lt2>
        <a:srgbClr val="E7E6E6"/>
      </a:lt2>
      <a:accent1>
        <a:srgbClr val="2E783B"/>
      </a:accent1>
      <a:accent2>
        <a:srgbClr val="69BD45"/>
      </a:accent2>
      <a:accent3>
        <a:srgbClr val="929292"/>
      </a:accent3>
      <a:accent4>
        <a:srgbClr val="D5D5D5"/>
      </a:accent4>
      <a:accent5>
        <a:srgbClr val="FEFFFF"/>
      </a:accent5>
      <a:accent6>
        <a:srgbClr val="FEFFFF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Double Line Slide">
  <a:themeElements>
    <a:clrScheme name="Master Brand 9">
      <a:dk1>
        <a:srgbClr val="000000"/>
      </a:dk1>
      <a:lt1>
        <a:srgbClr val="FFFFFF"/>
      </a:lt1>
      <a:dk2>
        <a:srgbClr val="929292"/>
      </a:dk2>
      <a:lt2>
        <a:srgbClr val="E7E6E6"/>
      </a:lt2>
      <a:accent1>
        <a:srgbClr val="2E783B"/>
      </a:accent1>
      <a:accent2>
        <a:srgbClr val="69BD45"/>
      </a:accent2>
      <a:accent3>
        <a:srgbClr val="929292"/>
      </a:accent3>
      <a:accent4>
        <a:srgbClr val="D5D5D5"/>
      </a:accent4>
      <a:accent5>
        <a:srgbClr val="FEFFFF"/>
      </a:accent5>
      <a:accent6>
        <a:srgbClr val="FEFFFF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Divider Slide">
  <a:themeElements>
    <a:clrScheme name="Master Brand 8">
      <a:dk1>
        <a:srgbClr val="000000"/>
      </a:dk1>
      <a:lt1>
        <a:srgbClr val="FFFFFF"/>
      </a:lt1>
      <a:dk2>
        <a:srgbClr val="929292"/>
      </a:dk2>
      <a:lt2>
        <a:srgbClr val="E7E6E6"/>
      </a:lt2>
      <a:accent1>
        <a:srgbClr val="2E783B"/>
      </a:accent1>
      <a:accent2>
        <a:srgbClr val="69BD45"/>
      </a:accent2>
      <a:accent3>
        <a:srgbClr val="929292"/>
      </a:accent3>
      <a:accent4>
        <a:srgbClr val="D5D5D5"/>
      </a:accent4>
      <a:accent5>
        <a:srgbClr val="FEFFFF"/>
      </a:accent5>
      <a:accent6>
        <a:srgbClr val="FEFFFF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Blank Slide">
  <a:themeElements>
    <a:clrScheme name="Master Brand 10">
      <a:dk1>
        <a:srgbClr val="000000"/>
      </a:dk1>
      <a:lt1>
        <a:srgbClr val="FFFFFF"/>
      </a:lt1>
      <a:dk2>
        <a:srgbClr val="929292"/>
      </a:dk2>
      <a:lt2>
        <a:srgbClr val="E7E6E6"/>
      </a:lt2>
      <a:accent1>
        <a:srgbClr val="2E783B"/>
      </a:accent1>
      <a:accent2>
        <a:srgbClr val="69BD45"/>
      </a:accent2>
      <a:accent3>
        <a:srgbClr val="929292"/>
      </a:accent3>
      <a:accent4>
        <a:srgbClr val="D5D5D5"/>
      </a:accent4>
      <a:accent5>
        <a:srgbClr val="FEFFFF"/>
      </a:accent5>
      <a:accent6>
        <a:srgbClr val="FEFFFF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Illustration Slides">
  <a:themeElements>
    <a:clrScheme name="Master Brand 10">
      <a:dk1>
        <a:srgbClr val="000000"/>
      </a:dk1>
      <a:lt1>
        <a:srgbClr val="FFFFFF"/>
      </a:lt1>
      <a:dk2>
        <a:srgbClr val="929292"/>
      </a:dk2>
      <a:lt2>
        <a:srgbClr val="E7E6E6"/>
      </a:lt2>
      <a:accent1>
        <a:srgbClr val="2E783B"/>
      </a:accent1>
      <a:accent2>
        <a:srgbClr val="69BD45"/>
      </a:accent2>
      <a:accent3>
        <a:srgbClr val="929292"/>
      </a:accent3>
      <a:accent4>
        <a:srgbClr val="D5D5D5"/>
      </a:accent4>
      <a:accent5>
        <a:srgbClr val="FEFFFF"/>
      </a:accent5>
      <a:accent6>
        <a:srgbClr val="FEFFFF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Thank You Slides">
  <a:themeElements>
    <a:clrScheme name="Custom 1">
      <a:dk1>
        <a:srgbClr val="000000"/>
      </a:dk1>
      <a:lt1>
        <a:srgbClr val="FFFFFF"/>
      </a:lt1>
      <a:dk2>
        <a:srgbClr val="797979"/>
      </a:dk2>
      <a:lt2>
        <a:srgbClr val="E7E6E6"/>
      </a:lt2>
      <a:accent1>
        <a:srgbClr val="2E783B"/>
      </a:accent1>
      <a:accent2>
        <a:srgbClr val="69BD45"/>
      </a:accent2>
      <a:accent3>
        <a:srgbClr val="929292"/>
      </a:accent3>
      <a:accent4>
        <a:srgbClr val="D5D5D5"/>
      </a:accent4>
      <a:accent5>
        <a:srgbClr val="FEFFFF"/>
      </a:accent5>
      <a:accent6>
        <a:srgbClr val="FEFFFF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8894A1743EE28439FB3C410F216C032" ma:contentTypeVersion="167" ma:contentTypeDescription="Create a new document." ma:contentTypeScope="" ma:versionID="cc9ec6fa34c5656b818f97de0af1128c">
  <xsd:schema xmlns:xsd="http://www.w3.org/2001/XMLSchema" xmlns:xs="http://www.w3.org/2001/XMLSchema" xmlns:p="http://schemas.microsoft.com/office/2006/metadata/properties" xmlns:ns2="1c2cc28d-e631-4012-a302-54100ab70a01" xmlns:ns3="23b39744-6858-4e07-8d85-13d5a018efc6" targetNamespace="http://schemas.microsoft.com/office/2006/metadata/properties" ma:root="true" ma:fieldsID="0c02ecc9cf96bb3ae2e567088c7e836d" ns2:_="" ns3:_="">
    <xsd:import namespace="1c2cc28d-e631-4012-a302-54100ab70a01"/>
    <xsd:import namespace="23b39744-6858-4e07-8d85-13d5a018efc6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DateTaken" minOccurs="0"/>
                <xsd:element ref="ns3:MediaServiceAutoKeyPoints" minOccurs="0"/>
                <xsd:element ref="ns3:MediaServiceKeyPoints" minOccurs="0"/>
                <xsd:element ref="ns2:SharedWithUsers" minOccurs="0"/>
                <xsd:element ref="ns2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c2cc28d-e631-4012-a302-54100ab70a01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b39744-6858-4e07-8d85-13d5a018efc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MediaServiceAutoTags" ma:internalName="MediaServiceAutoTags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1c2cc28d-e631-4012-a302-54100ab70a01">MZ3MYUEWHXHV-1335388014-47</_dlc_DocId>
    <_dlc_DocIdUrl xmlns="1c2cc28d-e631-4012-a302-54100ab70a01">
      <Url>https://sproutsfm.sharepoint.com/marcomm/_layouts/15/DocIdRedir.aspx?ID=MZ3MYUEWHXHV-1335388014-47</Url>
      <Description>MZ3MYUEWHXHV-1335388014-47</Description>
    </_dlc_DocIdUrl>
  </documentManagement>
</p:properties>
</file>

<file path=customXml/itemProps1.xml><?xml version="1.0" encoding="utf-8"?>
<ds:datastoreItem xmlns:ds="http://schemas.openxmlformats.org/officeDocument/2006/customXml" ds:itemID="{DD0628FC-D847-49C8-A755-4436DB20D11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D32B73C-F78C-4182-8C59-EA94529A7E8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c2cc28d-e631-4012-a302-54100ab70a01"/>
    <ds:schemaRef ds:uri="23b39744-6858-4e07-8d85-13d5a018efc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A18AD7D-8152-4DC2-8794-D01DA8008350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DE103ED6-DD46-42E2-9719-2E83E9089033}">
  <ds:schemaRefs>
    <ds:schemaRef ds:uri="1c2cc28d-e631-4012-a302-54100ab70a01"/>
    <ds:schemaRef ds:uri="23b39744-6858-4e07-8d85-13d5a018efc6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6123</TotalTime>
  <Words>188</Words>
  <Application>Microsoft Office PowerPoint</Application>
  <PresentationFormat>Widescreen</PresentationFormat>
  <Paragraphs>26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2</vt:i4>
      </vt:variant>
    </vt:vector>
  </HeadingPairs>
  <TitlesOfParts>
    <vt:vector size="14" baseType="lpstr">
      <vt:lpstr>Arial</vt:lpstr>
      <vt:lpstr>Calibri</vt:lpstr>
      <vt:lpstr>Gill Sans MT</vt:lpstr>
      <vt:lpstr>Title Slide</vt:lpstr>
      <vt:lpstr>Title Slide 2</vt:lpstr>
      <vt:lpstr>Title Slide 3</vt:lpstr>
      <vt:lpstr>Single Line Slide</vt:lpstr>
      <vt:lpstr>Double Line Slide</vt:lpstr>
      <vt:lpstr>Divider Slide</vt:lpstr>
      <vt:lpstr>Blank Slide</vt:lpstr>
      <vt:lpstr>Illustration Slides</vt:lpstr>
      <vt:lpstr>Thank You Slides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Dina Osinski</dc:creator>
  <cp:lastModifiedBy>Kayla Hart</cp:lastModifiedBy>
  <cp:revision>59</cp:revision>
  <dcterms:created xsi:type="dcterms:W3CDTF">2019-08-12T21:57:34Z</dcterms:created>
  <dcterms:modified xsi:type="dcterms:W3CDTF">2022-05-04T23:23:35Z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0x010100B8894A1743EE28439FB3C410F216C032</vt:lpwstr>
  </property>
  <property fmtid="{D5CDD505-2E9C-101B-9397-08002B2CF9AE}" pid="3" name="_dlc_DocIdItemGuid">
    <vt:lpwstr>c9d960db-b660-4c2d-a35b-e99435d2705a</vt:lpwstr>
  </property>
</Properties>
</file>